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5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12192000"/>
  <p:notesSz cx="6858000" cy="9144000"/>
  <p:embeddedFontLst>
    <p:embeddedFont>
      <p:font typeface="Fira Sans"/>
      <p:regular r:id="rId16"/>
      <p:bold r:id="rId17"/>
      <p:italic r:id="rId18"/>
      <p:boldItalic r:id="rId19"/>
    </p:embeddedFont>
    <p:embeddedFont>
      <p:font typeface="Gill Sans"/>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2" roundtripDataSignature="AMtx7mju3Xg+4vvOCSo8AoABeKFegvv9I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GillSans-regular.fntdata"/><Relationship Id="rId11" Type="http://schemas.openxmlformats.org/officeDocument/2006/relationships/slide" Target="slides/slide6.xml"/><Relationship Id="rId22" Type="http://customschemas.google.com/relationships/presentationmetadata" Target="metadata"/><Relationship Id="rId10" Type="http://schemas.openxmlformats.org/officeDocument/2006/relationships/slide" Target="slides/slide5.xml"/><Relationship Id="rId21" Type="http://schemas.openxmlformats.org/officeDocument/2006/relationships/font" Target="fonts/GillSans-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FiraSans-bold.fntdata"/><Relationship Id="rId16" Type="http://schemas.openxmlformats.org/officeDocument/2006/relationships/font" Target="fonts/FiraSans-regular.fntdata"/><Relationship Id="rId5" Type="http://schemas.openxmlformats.org/officeDocument/2006/relationships/notesMaster" Target="notesMasters/notesMaster1.xml"/><Relationship Id="rId19" Type="http://schemas.openxmlformats.org/officeDocument/2006/relationships/font" Target="fonts/FiraSans-boldItalic.fntdata"/><Relationship Id="rId6" Type="http://schemas.openxmlformats.org/officeDocument/2006/relationships/slide" Target="slides/slide1.xml"/><Relationship Id="rId18" Type="http://schemas.openxmlformats.org/officeDocument/2006/relationships/font" Target="fonts/FiraSans-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jpg>
</file>

<file path=ppt/media/image13.jpg>
</file>

<file path=ppt/media/image14.png>
</file>

<file path=ppt/media/image15.png>
</file>

<file path=ppt/media/image16.png>
</file>

<file path=ppt/media/image17.jpg>
</file>

<file path=ppt/media/image18.jpg>
</file>

<file path=ppt/media/image19.png>
</file>

<file path=ppt/media/image2.png>
</file>

<file path=ppt/media/image20.png>
</file>

<file path=ppt/media/image21.jpg>
</file>

<file path=ppt/media/image22.jpg>
</file>

<file path=ppt/media/image23.png>
</file>

<file path=ppt/media/image24.jpg>
</file>

<file path=ppt/media/image25.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1" name="Google Shape;23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15" name="Shape 15"/>
        <p:cNvGrpSpPr/>
        <p:nvPr/>
      </p:nvGrpSpPr>
      <p:grpSpPr>
        <a:xfrm>
          <a:off x="0" y="0"/>
          <a:ext cx="0" cy="0"/>
          <a:chOff x="0" y="0"/>
          <a:chExt cx="0" cy="0"/>
        </a:xfrm>
      </p:grpSpPr>
      <p:sp>
        <p:nvSpPr>
          <p:cNvPr id="16" name="Google Shape;16;p14"/>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4"/>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18" name="Google Shape;18;p14"/>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4"/>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4"/>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7" name="Shape 77"/>
        <p:cNvGrpSpPr/>
        <p:nvPr/>
      </p:nvGrpSpPr>
      <p:grpSpPr>
        <a:xfrm>
          <a:off x="0" y="0"/>
          <a:ext cx="0" cy="0"/>
          <a:chOff x="0" y="0"/>
          <a:chExt cx="0" cy="0"/>
        </a:xfrm>
      </p:grpSpPr>
      <p:sp>
        <p:nvSpPr>
          <p:cNvPr id="78" name="Google Shape;78;p2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1" name="Shape 81"/>
        <p:cNvGrpSpPr/>
        <p:nvPr/>
      </p:nvGrpSpPr>
      <p:grpSpPr>
        <a:xfrm>
          <a:off x="0" y="0"/>
          <a:ext cx="0" cy="0"/>
          <a:chOff x="0" y="0"/>
          <a:chExt cx="0" cy="0"/>
        </a:xfrm>
      </p:grpSpPr>
      <p:sp>
        <p:nvSpPr>
          <p:cNvPr id="82" name="Google Shape;82;p23"/>
          <p:cNvSpPr/>
          <p:nvPr/>
        </p:nvSpPr>
        <p:spPr>
          <a:xfrm>
            <a:off x="0" y="0"/>
            <a:ext cx="6096000"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3"/>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rm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23"/>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normAutofit/>
          </a:bodyPr>
          <a:lstStyle>
            <a:lvl1pPr indent="-349250" lvl="0" marL="457200" algn="l">
              <a:lnSpc>
                <a:spcPct val="100000"/>
              </a:lnSpc>
              <a:spcBef>
                <a:spcPts val="1000"/>
              </a:spcBef>
              <a:spcAft>
                <a:spcPts val="0"/>
              </a:spcAft>
              <a:buSzPts val="1900"/>
              <a:buChar char="•"/>
              <a:defRPr sz="1900">
                <a:solidFill>
                  <a:schemeClr val="dk1"/>
                </a:solidFill>
              </a:defRPr>
            </a:lvl1pPr>
            <a:lvl2pPr indent="-330200" lvl="1" marL="914400" algn="l">
              <a:lnSpc>
                <a:spcPct val="100000"/>
              </a:lnSpc>
              <a:spcBef>
                <a:spcPts val="1000"/>
              </a:spcBef>
              <a:spcAft>
                <a:spcPts val="0"/>
              </a:spcAft>
              <a:buSzPts val="1600"/>
              <a:buChar char="•"/>
              <a:defRPr sz="1600">
                <a:solidFill>
                  <a:schemeClr val="dk1"/>
                </a:solidFill>
              </a:defRPr>
            </a:lvl2pPr>
            <a:lvl3pPr indent="-330200" lvl="2" marL="1371600" algn="l">
              <a:lnSpc>
                <a:spcPct val="100000"/>
              </a:lnSpc>
              <a:spcBef>
                <a:spcPts val="1000"/>
              </a:spcBef>
              <a:spcAft>
                <a:spcPts val="0"/>
              </a:spcAft>
              <a:buSzPts val="1600"/>
              <a:buChar char="•"/>
              <a:defRPr sz="1600">
                <a:solidFill>
                  <a:schemeClr val="dk1"/>
                </a:solidFill>
              </a:defRPr>
            </a:lvl3pPr>
            <a:lvl4pPr indent="-330200" lvl="3" marL="1828800" algn="l">
              <a:lnSpc>
                <a:spcPct val="100000"/>
              </a:lnSpc>
              <a:spcBef>
                <a:spcPts val="1000"/>
              </a:spcBef>
              <a:spcAft>
                <a:spcPts val="0"/>
              </a:spcAft>
              <a:buSzPts val="1600"/>
              <a:buChar char="•"/>
              <a:defRPr sz="1600">
                <a:solidFill>
                  <a:schemeClr val="dk1"/>
                </a:solidFill>
              </a:defRPr>
            </a:lvl4pPr>
            <a:lvl5pPr indent="-330200" lvl="4" marL="2286000" algn="l">
              <a:lnSpc>
                <a:spcPct val="100000"/>
              </a:lnSpc>
              <a:spcBef>
                <a:spcPts val="1000"/>
              </a:spcBef>
              <a:spcAft>
                <a:spcPts val="0"/>
              </a:spcAft>
              <a:buSzPts val="1600"/>
              <a:buChar char="•"/>
              <a:defRPr sz="1600">
                <a:solidFill>
                  <a:schemeClr val="dk1"/>
                </a:solidFill>
              </a:defRPr>
            </a:lvl5pPr>
            <a:lvl6pPr indent="-330200" lvl="5" marL="2743200" algn="l">
              <a:lnSpc>
                <a:spcPct val="100000"/>
              </a:lnSpc>
              <a:spcBef>
                <a:spcPts val="1000"/>
              </a:spcBef>
              <a:spcAft>
                <a:spcPts val="0"/>
              </a:spcAft>
              <a:buSzPts val="1600"/>
              <a:buChar char="•"/>
              <a:defRPr sz="1600"/>
            </a:lvl6pPr>
            <a:lvl7pPr indent="-330200" lvl="6" marL="3200400" algn="l">
              <a:lnSpc>
                <a:spcPct val="100000"/>
              </a:lnSpc>
              <a:spcBef>
                <a:spcPts val="1000"/>
              </a:spcBef>
              <a:spcAft>
                <a:spcPts val="0"/>
              </a:spcAft>
              <a:buSzPts val="1600"/>
              <a:buChar char="•"/>
              <a:defRPr sz="1600"/>
            </a:lvl7pPr>
            <a:lvl8pPr indent="-330200" lvl="7" marL="3657600" algn="l">
              <a:lnSpc>
                <a:spcPct val="100000"/>
              </a:lnSpc>
              <a:spcBef>
                <a:spcPts val="1000"/>
              </a:spcBef>
              <a:spcAft>
                <a:spcPts val="0"/>
              </a:spcAft>
              <a:buSzPts val="1600"/>
              <a:buChar char="•"/>
              <a:defRPr sz="1600"/>
            </a:lvl8pPr>
            <a:lvl9pPr indent="-330200" lvl="8" marL="4114800" algn="l">
              <a:lnSpc>
                <a:spcPct val="100000"/>
              </a:lnSpc>
              <a:spcBef>
                <a:spcPts val="1000"/>
              </a:spcBef>
              <a:spcAft>
                <a:spcPts val="0"/>
              </a:spcAft>
              <a:buSzPts val="1600"/>
              <a:buChar char="•"/>
              <a:defRPr sz="1600"/>
            </a:lvl9pPr>
          </a:lstStyle>
          <a:p/>
        </p:txBody>
      </p:sp>
      <p:sp>
        <p:nvSpPr>
          <p:cNvPr id="85" name="Google Shape;85;p23"/>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rm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86" name="Google Shape;86;p23"/>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3"/>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3"/>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9" name="Shape 89"/>
        <p:cNvGrpSpPr/>
        <p:nvPr/>
      </p:nvGrpSpPr>
      <p:grpSpPr>
        <a:xfrm>
          <a:off x="0" y="0"/>
          <a:ext cx="0" cy="0"/>
          <a:chOff x="0" y="0"/>
          <a:chExt cx="0" cy="0"/>
        </a:xfrm>
      </p:grpSpPr>
      <p:sp>
        <p:nvSpPr>
          <p:cNvPr id="90" name="Google Shape;90;p24"/>
          <p:cNvSpPr/>
          <p:nvPr/>
        </p:nvSpPr>
        <p:spPr>
          <a:xfrm>
            <a:off x="0" y="0"/>
            <a:ext cx="6095999"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4"/>
          <p:cNvSpPr txBox="1"/>
          <p:nvPr>
            <p:ph type="title"/>
          </p:nvPr>
        </p:nvSpPr>
        <p:spPr>
          <a:xfrm>
            <a:off x="808523" y="2243828"/>
            <a:ext cx="4494998" cy="1134640"/>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24"/>
          <p:cNvSpPr/>
          <p:nvPr>
            <p:ph idx="2" type="pic"/>
          </p:nvPr>
        </p:nvSpPr>
        <p:spPr>
          <a:xfrm>
            <a:off x="6095999" y="0"/>
            <a:ext cx="6102097" cy="6858000"/>
          </a:xfrm>
          <a:prstGeom prst="rect">
            <a:avLst/>
          </a:prstGeom>
          <a:solidFill>
            <a:srgbClr val="BFBFBF"/>
          </a:solidFill>
          <a:ln>
            <a:noFill/>
          </a:ln>
        </p:spPr>
      </p:sp>
      <p:sp>
        <p:nvSpPr>
          <p:cNvPr id="93" name="Google Shape;93;p24"/>
          <p:cNvSpPr txBox="1"/>
          <p:nvPr>
            <p:ph idx="1" type="body"/>
          </p:nvPr>
        </p:nvSpPr>
        <p:spPr>
          <a:xfrm>
            <a:off x="1115568" y="3549918"/>
            <a:ext cx="3794760" cy="2194037"/>
          </a:xfrm>
          <a:prstGeom prst="rect">
            <a:avLst/>
          </a:prstGeom>
          <a:noFill/>
          <a:ln>
            <a:noFill/>
          </a:ln>
        </p:spPr>
        <p:txBody>
          <a:bodyPr anchorCtr="1" anchor="t" bIns="45700" lIns="91425" spcFirstLastPara="1" rIns="91425" wrap="square" tIns="45700">
            <a:norm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94" name="Google Shape;94;p24"/>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4"/>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24"/>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7" name="Shape 97"/>
        <p:cNvGrpSpPr/>
        <p:nvPr/>
      </p:nvGrpSpPr>
      <p:grpSpPr>
        <a:xfrm>
          <a:off x="0" y="0"/>
          <a:ext cx="0" cy="0"/>
          <a:chOff x="0" y="0"/>
          <a:chExt cx="0" cy="0"/>
        </a:xfrm>
      </p:grpSpPr>
      <p:sp>
        <p:nvSpPr>
          <p:cNvPr id="98" name="Google Shape;98;p25"/>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25"/>
          <p:cNvSpPr txBox="1"/>
          <p:nvPr>
            <p:ph idx="1" type="body"/>
          </p:nvPr>
        </p:nvSpPr>
        <p:spPr>
          <a:xfrm rot="5400000">
            <a:off x="4545009" y="324172"/>
            <a:ext cx="3101983" cy="7729728"/>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00" name="Google Shape;100;p25"/>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5"/>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25"/>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3" name="Shape 103"/>
        <p:cNvGrpSpPr/>
        <p:nvPr/>
      </p:nvGrpSpPr>
      <p:grpSpPr>
        <a:xfrm>
          <a:off x="0" y="0"/>
          <a:ext cx="0" cy="0"/>
          <a:chOff x="0" y="0"/>
          <a:chExt cx="0" cy="0"/>
        </a:xfrm>
      </p:grpSpPr>
      <p:sp>
        <p:nvSpPr>
          <p:cNvPr id="104" name="Google Shape;104;p26"/>
          <p:cNvSpPr txBox="1"/>
          <p:nvPr>
            <p:ph type="title"/>
          </p:nvPr>
        </p:nvSpPr>
        <p:spPr>
          <a:xfrm rot="5400000">
            <a:off x="6810676" y="2779696"/>
            <a:ext cx="4983480" cy="1298608"/>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26"/>
          <p:cNvSpPr txBox="1"/>
          <p:nvPr>
            <p:ph idx="1" type="body"/>
          </p:nvPr>
        </p:nvSpPr>
        <p:spPr>
          <a:xfrm rot="5400000">
            <a:off x="2838641" y="329756"/>
            <a:ext cx="4983480" cy="6198489"/>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06" name="Google Shape;106;p26"/>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6"/>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26"/>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6"/>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6"/>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24" name="Google Shape;24;p16"/>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6"/>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6"/>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18"/>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8"/>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8"/>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8"/>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8" name="Shape 38"/>
        <p:cNvGrpSpPr/>
        <p:nvPr/>
      </p:nvGrpSpPr>
      <p:grpSpPr>
        <a:xfrm>
          <a:off x="0" y="0"/>
          <a:ext cx="0" cy="0"/>
          <a:chOff x="0" y="0"/>
          <a:chExt cx="0" cy="0"/>
        </a:xfrm>
      </p:grpSpPr>
      <p:sp>
        <p:nvSpPr>
          <p:cNvPr id="39" name="Google Shape;39;p15"/>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15"/>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1" name="Google Shape;41;p15"/>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5"/>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5"/>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44" name="Shape 44"/>
        <p:cNvGrpSpPr/>
        <p:nvPr/>
      </p:nvGrpSpPr>
      <p:grpSpPr>
        <a:xfrm>
          <a:off x="0" y="0"/>
          <a:ext cx="0" cy="0"/>
          <a:chOff x="0" y="0"/>
          <a:chExt cx="0" cy="0"/>
        </a:xfrm>
      </p:grpSpPr>
      <p:sp>
        <p:nvSpPr>
          <p:cNvPr id="45" name="Google Shape;45;p13"/>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3"/>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47" name="Google Shape;47;p13"/>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3"/>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3"/>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50" name="Shape 50"/>
        <p:cNvGrpSpPr/>
        <p:nvPr/>
      </p:nvGrpSpPr>
      <p:grpSpPr>
        <a:xfrm>
          <a:off x="0" y="0"/>
          <a:ext cx="0" cy="0"/>
          <a:chOff x="0" y="0"/>
          <a:chExt cx="0" cy="0"/>
        </a:xfrm>
      </p:grpSpPr>
      <p:sp>
        <p:nvSpPr>
          <p:cNvPr id="51" name="Google Shape;51;p19"/>
          <p:cNvSpPr txBox="1"/>
          <p:nvPr>
            <p:ph type="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19"/>
          <p:cNvSpPr txBox="1"/>
          <p:nvPr>
            <p:ph idx="1" type="body"/>
          </p:nvPr>
        </p:nvSpPr>
        <p:spPr>
          <a:xfrm>
            <a:off x="2695194" y="4352465"/>
            <a:ext cx="6801612" cy="1265082"/>
          </a:xfrm>
          <a:prstGeom prst="rect">
            <a:avLst/>
          </a:prstGeom>
          <a:noFill/>
          <a:ln>
            <a:noFill/>
          </a:ln>
        </p:spPr>
        <p:txBody>
          <a:bodyPr anchorCtr="1" anchor="t" bIns="45700" lIns="91425" spcFirstLastPara="1" rIns="91425" wrap="square" tIns="45700">
            <a:normAutofit/>
          </a:bodyPr>
          <a:lstStyle>
            <a:lvl1pPr indent="-228600" lvl="0" marL="457200" algn="l">
              <a:lnSpc>
                <a:spcPct val="100000"/>
              </a:lnSpc>
              <a:spcBef>
                <a:spcPts val="1000"/>
              </a:spcBef>
              <a:spcAft>
                <a:spcPts val="0"/>
              </a:spcAft>
              <a:buSzPts val="2000"/>
              <a:buNone/>
              <a:defRPr sz="2000">
                <a:solidFill>
                  <a:schemeClr val="lt1"/>
                </a:solidFill>
              </a:defRPr>
            </a:lvl1pPr>
            <a:lvl2pPr indent="-228600" lvl="1" marL="914400" algn="l">
              <a:lnSpc>
                <a:spcPct val="100000"/>
              </a:lnSpc>
              <a:spcBef>
                <a:spcPts val="1000"/>
              </a:spcBef>
              <a:spcAft>
                <a:spcPts val="0"/>
              </a:spcAft>
              <a:buSzPts val="2000"/>
              <a:buNone/>
              <a:defRPr sz="2000">
                <a:solidFill>
                  <a:schemeClr val="lt1"/>
                </a:solidFill>
              </a:defRPr>
            </a:lvl2pPr>
            <a:lvl3pPr indent="-228600" lvl="2" marL="1371600" algn="l">
              <a:lnSpc>
                <a:spcPct val="100000"/>
              </a:lnSpc>
              <a:spcBef>
                <a:spcPts val="1000"/>
              </a:spcBef>
              <a:spcAft>
                <a:spcPts val="0"/>
              </a:spcAft>
              <a:buSzPts val="1800"/>
              <a:buNone/>
              <a:defRPr sz="1800">
                <a:solidFill>
                  <a:schemeClr val="lt1"/>
                </a:solidFill>
              </a:defRPr>
            </a:lvl3pPr>
            <a:lvl4pPr indent="-228600" lvl="3" marL="1828800" algn="l">
              <a:lnSpc>
                <a:spcPct val="100000"/>
              </a:lnSpc>
              <a:spcBef>
                <a:spcPts val="1000"/>
              </a:spcBef>
              <a:spcAft>
                <a:spcPts val="0"/>
              </a:spcAft>
              <a:buSzPts val="1600"/>
              <a:buNone/>
              <a:defRPr sz="1600">
                <a:solidFill>
                  <a:schemeClr val="lt1"/>
                </a:solidFill>
              </a:defRPr>
            </a:lvl4pPr>
            <a:lvl5pPr indent="-228600" lvl="4" marL="2286000" algn="l">
              <a:lnSpc>
                <a:spcPct val="100000"/>
              </a:lnSpc>
              <a:spcBef>
                <a:spcPts val="1000"/>
              </a:spcBef>
              <a:spcAft>
                <a:spcPts val="0"/>
              </a:spcAft>
              <a:buSzPts val="1600"/>
              <a:buNone/>
              <a:defRPr sz="1600">
                <a:solidFill>
                  <a:schemeClr val="lt1"/>
                </a:solidFill>
              </a:defRPr>
            </a:lvl5pPr>
            <a:lvl6pPr indent="-228600" lvl="5" marL="2743200" algn="l">
              <a:lnSpc>
                <a:spcPct val="100000"/>
              </a:lnSpc>
              <a:spcBef>
                <a:spcPts val="1000"/>
              </a:spcBef>
              <a:spcAft>
                <a:spcPts val="0"/>
              </a:spcAft>
              <a:buSzPts val="1600"/>
              <a:buNone/>
              <a:defRPr sz="1600">
                <a:solidFill>
                  <a:schemeClr val="lt1"/>
                </a:solidFill>
              </a:defRPr>
            </a:lvl6pPr>
            <a:lvl7pPr indent="-228600" lvl="6" marL="3200400" algn="l">
              <a:lnSpc>
                <a:spcPct val="100000"/>
              </a:lnSpc>
              <a:spcBef>
                <a:spcPts val="1000"/>
              </a:spcBef>
              <a:spcAft>
                <a:spcPts val="0"/>
              </a:spcAft>
              <a:buSzPts val="1600"/>
              <a:buNone/>
              <a:defRPr sz="1600">
                <a:solidFill>
                  <a:schemeClr val="lt1"/>
                </a:solidFill>
              </a:defRPr>
            </a:lvl7pPr>
            <a:lvl8pPr indent="-228600" lvl="7" marL="3657600" algn="l">
              <a:lnSpc>
                <a:spcPct val="100000"/>
              </a:lnSpc>
              <a:spcBef>
                <a:spcPts val="1000"/>
              </a:spcBef>
              <a:spcAft>
                <a:spcPts val="0"/>
              </a:spcAft>
              <a:buSzPts val="1600"/>
              <a:buNone/>
              <a:defRPr sz="1600">
                <a:solidFill>
                  <a:schemeClr val="lt1"/>
                </a:solidFill>
              </a:defRPr>
            </a:lvl8pPr>
            <a:lvl9pPr indent="-228600" lvl="8" marL="4114800" algn="l">
              <a:lnSpc>
                <a:spcPct val="100000"/>
              </a:lnSpc>
              <a:spcBef>
                <a:spcPts val="1000"/>
              </a:spcBef>
              <a:spcAft>
                <a:spcPts val="0"/>
              </a:spcAft>
              <a:buSzPts val="1600"/>
              <a:buNone/>
              <a:defRPr sz="1600">
                <a:solidFill>
                  <a:schemeClr val="lt1"/>
                </a:solidFill>
              </a:defRPr>
            </a:lvl9pPr>
          </a:lstStyle>
          <a:p/>
        </p:txBody>
      </p:sp>
      <p:sp>
        <p:nvSpPr>
          <p:cNvPr id="53" name="Google Shape;53;p19"/>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9"/>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9"/>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6" name="Shape 56"/>
        <p:cNvGrpSpPr/>
        <p:nvPr/>
      </p:nvGrpSpPr>
      <p:grpSpPr>
        <a:xfrm>
          <a:off x="0" y="0"/>
          <a:ext cx="0" cy="0"/>
          <a:chOff x="0" y="0"/>
          <a:chExt cx="0" cy="0"/>
        </a:xfrm>
      </p:grpSpPr>
      <p:sp>
        <p:nvSpPr>
          <p:cNvPr id="57" name="Google Shape;57;p20"/>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20"/>
          <p:cNvSpPr txBox="1"/>
          <p:nvPr>
            <p:ph idx="1" type="body"/>
          </p:nvPr>
        </p:nvSpPr>
        <p:spPr>
          <a:xfrm>
            <a:off x="1581912" y="2638044"/>
            <a:ext cx="4271771" cy="310198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59" name="Google Shape;59;p20"/>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60" name="Google Shape;60;p20"/>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20"/>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0"/>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3" name="Shape 63"/>
        <p:cNvGrpSpPr/>
        <p:nvPr/>
      </p:nvGrpSpPr>
      <p:grpSpPr>
        <a:xfrm>
          <a:off x="0" y="0"/>
          <a:ext cx="0" cy="0"/>
          <a:chOff x="0" y="0"/>
          <a:chExt cx="0" cy="0"/>
        </a:xfrm>
      </p:grpSpPr>
      <p:sp>
        <p:nvSpPr>
          <p:cNvPr id="64" name="Google Shape;64;p21"/>
          <p:cNvSpPr txBox="1"/>
          <p:nvPr>
            <p:ph idx="1" type="body"/>
          </p:nvPr>
        </p:nvSpPr>
        <p:spPr>
          <a:xfrm>
            <a:off x="1583436" y="2313433"/>
            <a:ext cx="4270248" cy="704087"/>
          </a:xfrm>
          <a:prstGeom prst="rect">
            <a:avLst/>
          </a:prstGeom>
          <a:noFill/>
          <a:ln>
            <a:noFill/>
          </a:ln>
        </p:spPr>
        <p:txBody>
          <a:bodyPr anchorCtr="1" anchor="b" bIns="45700" lIns="91425" spcFirstLastPara="1" rIns="91425" wrap="square" tIns="45700">
            <a:norm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65" name="Google Shape;65;p21"/>
          <p:cNvSpPr txBox="1"/>
          <p:nvPr>
            <p:ph idx="2" type="body"/>
          </p:nvPr>
        </p:nvSpPr>
        <p:spPr>
          <a:xfrm>
            <a:off x="1583436" y="3143250"/>
            <a:ext cx="4270248" cy="25967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66" name="Google Shape;66;p21"/>
          <p:cNvSpPr txBox="1"/>
          <p:nvPr>
            <p:ph idx="3" type="body"/>
          </p:nvPr>
        </p:nvSpPr>
        <p:spPr>
          <a:xfrm>
            <a:off x="6338316" y="3143250"/>
            <a:ext cx="4253484" cy="25967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30200" lvl="4" marL="2286000" algn="l">
              <a:lnSpc>
                <a:spcPct val="100000"/>
              </a:lnSpc>
              <a:spcBef>
                <a:spcPts val="1000"/>
              </a:spcBef>
              <a:spcAft>
                <a:spcPts val="0"/>
              </a:spcAft>
              <a:buSzPts val="16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67" name="Google Shape;67;p21"/>
          <p:cNvSpPr txBox="1"/>
          <p:nvPr>
            <p:ph idx="4" type="body"/>
          </p:nvPr>
        </p:nvSpPr>
        <p:spPr>
          <a:xfrm>
            <a:off x="6338316" y="2313433"/>
            <a:ext cx="4270248" cy="704087"/>
          </a:xfrm>
          <a:prstGeom prst="rect">
            <a:avLst/>
          </a:prstGeom>
          <a:noFill/>
          <a:ln>
            <a:noFill/>
          </a:ln>
        </p:spPr>
        <p:txBody>
          <a:bodyPr anchorCtr="1" anchor="b" bIns="45700" lIns="91425" spcFirstLastPara="1" rIns="91425" wrap="square" tIns="45700">
            <a:norm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68" name="Google Shape;68;p2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71" name="Google Shape;71;p2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2" name="Shape 72"/>
        <p:cNvGrpSpPr/>
        <p:nvPr/>
      </p:nvGrpSpPr>
      <p:grpSpPr>
        <a:xfrm>
          <a:off x="0" y="0"/>
          <a:ext cx="0" cy="0"/>
          <a:chOff x="0" y="0"/>
          <a:chExt cx="0" cy="0"/>
        </a:xfrm>
      </p:grpSpPr>
      <p:sp>
        <p:nvSpPr>
          <p:cNvPr id="73" name="Google Shape;73;p17"/>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7"/>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7"/>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7"/>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slideLayout" Target="../slideLayouts/slideLayout5.xml"/><Relationship Id="rId3" Type="http://schemas.openxmlformats.org/officeDocument/2006/relationships/slideLayout" Target="../slideLayouts/slideLayout6.xml"/><Relationship Id="rId4" Type="http://schemas.openxmlformats.org/officeDocument/2006/relationships/slideLayout" Target="../slideLayouts/slideLayout7.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2" Type="http://schemas.openxmlformats.org/officeDocument/2006/relationships/theme" Target="../theme/theme2.xml"/><Relationship Id="rId9" Type="http://schemas.openxmlformats.org/officeDocument/2006/relationships/slideLayout" Target="../slideLayouts/slideLayout12.xml"/><Relationship Id="rId5" Type="http://schemas.openxmlformats.org/officeDocument/2006/relationships/slideLayout" Target="../slideLayouts/slideLayout8.xml"/><Relationship Id="rId6" Type="http://schemas.openxmlformats.org/officeDocument/2006/relationships/slideLayout" Target="../slideLayouts/slideLayout9.xml"/><Relationship Id="rId7" Type="http://schemas.openxmlformats.org/officeDocument/2006/relationships/slideLayout" Target="../slideLayouts/slideLayout10.xml"/><Relationship Id="rId8"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2"/>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marR="0" rtl="0" algn="ctr">
              <a:lnSpc>
                <a:spcPct val="90000"/>
              </a:lnSpc>
              <a:spcBef>
                <a:spcPts val="0"/>
              </a:spcBef>
              <a:spcAft>
                <a:spcPts val="0"/>
              </a:spcAft>
              <a:buClr>
                <a:srgbClr val="262626"/>
              </a:buClr>
              <a:buSzPts val="2800"/>
              <a:buFont typeface="Gill Sans"/>
              <a:buNone/>
              <a:defRPr b="0" i="0" sz="2800" u="none" cap="none" strike="noStrik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2"/>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FEFEFE"/>
                </a:solidFill>
                <a:latin typeface="Gill Sans"/>
                <a:ea typeface="Gill Sans"/>
                <a:cs typeface="Gill Sans"/>
                <a:sym typeface="Gill Sans"/>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9pPr>
          </a:lstStyle>
          <a:p/>
        </p:txBody>
      </p:sp>
      <p:sp>
        <p:nvSpPr>
          <p:cNvPr id="12" name="Google Shape;12;p1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13" name="Google Shape;13;p1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14" name="Google Shape;14;p1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Gill Sans"/>
                <a:ea typeface="Gill Sans"/>
                <a:cs typeface="Gill Sans"/>
                <a:sym typeface="Gill Sans"/>
              </a:defRPr>
            </a:lvl1pPr>
            <a:lvl2pPr indent="0" lvl="1" marL="0" marR="0" rtl="0" algn="ctr">
              <a:spcBef>
                <a:spcPts val="0"/>
              </a:spcBef>
              <a:buNone/>
              <a:defRPr b="0" i="0" sz="1100" u="none" cap="none" strike="noStrike">
                <a:solidFill>
                  <a:srgbClr val="FFFFFF"/>
                </a:solidFill>
                <a:latin typeface="Gill Sans"/>
                <a:ea typeface="Gill Sans"/>
                <a:cs typeface="Gill Sans"/>
                <a:sym typeface="Gill Sans"/>
              </a:defRPr>
            </a:lvl2pPr>
            <a:lvl3pPr indent="0" lvl="2" marL="0" marR="0" rtl="0" algn="ctr">
              <a:spcBef>
                <a:spcPts val="0"/>
              </a:spcBef>
              <a:buNone/>
              <a:defRPr b="0" i="0" sz="1100" u="none" cap="none" strike="noStrike">
                <a:solidFill>
                  <a:srgbClr val="FFFFFF"/>
                </a:solidFill>
                <a:latin typeface="Gill Sans"/>
                <a:ea typeface="Gill Sans"/>
                <a:cs typeface="Gill Sans"/>
                <a:sym typeface="Gill Sans"/>
              </a:defRPr>
            </a:lvl3pPr>
            <a:lvl4pPr indent="0" lvl="3" marL="0" marR="0" rtl="0" algn="ctr">
              <a:spcBef>
                <a:spcPts val="0"/>
              </a:spcBef>
              <a:buNone/>
              <a:defRPr b="0" i="0" sz="1100" u="none" cap="none" strike="noStrike">
                <a:solidFill>
                  <a:srgbClr val="FFFFFF"/>
                </a:solidFill>
                <a:latin typeface="Gill Sans"/>
                <a:ea typeface="Gill Sans"/>
                <a:cs typeface="Gill Sans"/>
                <a:sym typeface="Gill Sans"/>
              </a:defRPr>
            </a:lvl4pPr>
            <a:lvl5pPr indent="0" lvl="4" marL="0" marR="0" rtl="0" algn="ctr">
              <a:spcBef>
                <a:spcPts val="0"/>
              </a:spcBef>
              <a:buNone/>
              <a:defRPr b="0" i="0" sz="1100" u="none" cap="none" strike="noStrike">
                <a:solidFill>
                  <a:srgbClr val="FFFFFF"/>
                </a:solidFill>
                <a:latin typeface="Gill Sans"/>
                <a:ea typeface="Gill Sans"/>
                <a:cs typeface="Gill Sans"/>
                <a:sym typeface="Gill Sans"/>
              </a:defRPr>
            </a:lvl5pPr>
            <a:lvl6pPr indent="0" lvl="5" marL="0" marR="0" rtl="0" algn="ctr">
              <a:spcBef>
                <a:spcPts val="0"/>
              </a:spcBef>
              <a:buNone/>
              <a:defRPr b="0" i="0" sz="1100" u="none" cap="none" strike="noStrike">
                <a:solidFill>
                  <a:srgbClr val="FFFFFF"/>
                </a:solidFill>
                <a:latin typeface="Gill Sans"/>
                <a:ea typeface="Gill Sans"/>
                <a:cs typeface="Gill Sans"/>
                <a:sym typeface="Gill Sans"/>
              </a:defRPr>
            </a:lvl6pPr>
            <a:lvl7pPr indent="0" lvl="6" marL="0" marR="0" rtl="0" algn="ctr">
              <a:spcBef>
                <a:spcPts val="0"/>
              </a:spcBef>
              <a:buNone/>
              <a:defRPr b="0" i="0" sz="1100" u="none" cap="none" strike="noStrike">
                <a:solidFill>
                  <a:srgbClr val="FFFFFF"/>
                </a:solidFill>
                <a:latin typeface="Gill Sans"/>
                <a:ea typeface="Gill Sans"/>
                <a:cs typeface="Gill Sans"/>
                <a:sym typeface="Gill Sans"/>
              </a:defRPr>
            </a:lvl7pPr>
            <a:lvl8pPr indent="0" lvl="7" marL="0" marR="0" rtl="0" algn="ctr">
              <a:spcBef>
                <a:spcPts val="0"/>
              </a:spcBef>
              <a:buNone/>
              <a:defRPr b="0" i="0" sz="1100" u="none" cap="none" strike="noStrike">
                <a:solidFill>
                  <a:srgbClr val="FFFFFF"/>
                </a:solidFill>
                <a:latin typeface="Gill Sans"/>
                <a:ea typeface="Gill Sans"/>
                <a:cs typeface="Gill Sans"/>
                <a:sym typeface="Gill Sans"/>
              </a:defRPr>
            </a:lvl8pPr>
            <a:lvl9pPr indent="0" lvl="8" marL="0" marR="0" rtl="0" algn="ctr">
              <a:spcBef>
                <a:spcPts val="0"/>
              </a:spcBef>
              <a:buNone/>
              <a:defRPr b="0" i="0" sz="1100" u="none" cap="none" strike="noStrike">
                <a:solidFill>
                  <a:srgbClr val="FFFFFF"/>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32" name="Shape 32"/>
        <p:cNvGrpSpPr/>
        <p:nvPr/>
      </p:nvGrpSpPr>
      <p:grpSpPr>
        <a:xfrm>
          <a:off x="0" y="0"/>
          <a:ext cx="0" cy="0"/>
          <a:chOff x="0" y="0"/>
          <a:chExt cx="0" cy="0"/>
        </a:xfrm>
      </p:grpSpPr>
      <p:sp>
        <p:nvSpPr>
          <p:cNvPr id="33" name="Google Shape;33;p1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marR="0" rtl="0" algn="ctr">
              <a:lnSpc>
                <a:spcPct val="90000"/>
              </a:lnSpc>
              <a:spcBef>
                <a:spcPts val="0"/>
              </a:spcBef>
              <a:spcAft>
                <a:spcPts val="0"/>
              </a:spcAft>
              <a:buClr>
                <a:srgbClr val="262626"/>
              </a:buClr>
              <a:buSzPts val="2800"/>
              <a:buFont typeface="Gill Sans"/>
              <a:buNone/>
              <a:defRPr b="0" i="0" sz="2800" u="none" cap="none" strike="noStrik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4" name="Google Shape;34;p11"/>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262626"/>
                </a:solidFill>
                <a:latin typeface="Gill Sans"/>
                <a:ea typeface="Gill Sans"/>
                <a:cs typeface="Gill Sans"/>
                <a:sym typeface="Gill Sans"/>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9pPr>
          </a:lstStyle>
          <a:p/>
        </p:txBody>
      </p:sp>
      <p:sp>
        <p:nvSpPr>
          <p:cNvPr id="35" name="Google Shape;35;p1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36" name="Google Shape;36;p1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37" name="Google Shape;37;p1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Gill Sans"/>
                <a:ea typeface="Gill Sans"/>
                <a:cs typeface="Gill Sans"/>
                <a:sym typeface="Gill Sans"/>
              </a:defRPr>
            </a:lvl1pPr>
            <a:lvl2pPr indent="0" lvl="1" marL="0" marR="0" rtl="0" algn="ctr">
              <a:spcBef>
                <a:spcPts val="0"/>
              </a:spcBef>
              <a:buNone/>
              <a:defRPr b="0" i="0" sz="1100" u="none" cap="none" strike="noStrike">
                <a:solidFill>
                  <a:srgbClr val="FFFFFF"/>
                </a:solidFill>
                <a:latin typeface="Gill Sans"/>
                <a:ea typeface="Gill Sans"/>
                <a:cs typeface="Gill Sans"/>
                <a:sym typeface="Gill Sans"/>
              </a:defRPr>
            </a:lvl2pPr>
            <a:lvl3pPr indent="0" lvl="2" marL="0" marR="0" rtl="0" algn="ctr">
              <a:spcBef>
                <a:spcPts val="0"/>
              </a:spcBef>
              <a:buNone/>
              <a:defRPr b="0" i="0" sz="1100" u="none" cap="none" strike="noStrike">
                <a:solidFill>
                  <a:srgbClr val="FFFFFF"/>
                </a:solidFill>
                <a:latin typeface="Gill Sans"/>
                <a:ea typeface="Gill Sans"/>
                <a:cs typeface="Gill Sans"/>
                <a:sym typeface="Gill Sans"/>
              </a:defRPr>
            </a:lvl3pPr>
            <a:lvl4pPr indent="0" lvl="3" marL="0" marR="0" rtl="0" algn="ctr">
              <a:spcBef>
                <a:spcPts val="0"/>
              </a:spcBef>
              <a:buNone/>
              <a:defRPr b="0" i="0" sz="1100" u="none" cap="none" strike="noStrike">
                <a:solidFill>
                  <a:srgbClr val="FFFFFF"/>
                </a:solidFill>
                <a:latin typeface="Gill Sans"/>
                <a:ea typeface="Gill Sans"/>
                <a:cs typeface="Gill Sans"/>
                <a:sym typeface="Gill Sans"/>
              </a:defRPr>
            </a:lvl4pPr>
            <a:lvl5pPr indent="0" lvl="4" marL="0" marR="0" rtl="0" algn="ctr">
              <a:spcBef>
                <a:spcPts val="0"/>
              </a:spcBef>
              <a:buNone/>
              <a:defRPr b="0" i="0" sz="1100" u="none" cap="none" strike="noStrike">
                <a:solidFill>
                  <a:srgbClr val="FFFFFF"/>
                </a:solidFill>
                <a:latin typeface="Gill Sans"/>
                <a:ea typeface="Gill Sans"/>
                <a:cs typeface="Gill Sans"/>
                <a:sym typeface="Gill Sans"/>
              </a:defRPr>
            </a:lvl5pPr>
            <a:lvl6pPr indent="0" lvl="5" marL="0" marR="0" rtl="0" algn="ctr">
              <a:spcBef>
                <a:spcPts val="0"/>
              </a:spcBef>
              <a:buNone/>
              <a:defRPr b="0" i="0" sz="1100" u="none" cap="none" strike="noStrike">
                <a:solidFill>
                  <a:srgbClr val="FFFFFF"/>
                </a:solidFill>
                <a:latin typeface="Gill Sans"/>
                <a:ea typeface="Gill Sans"/>
                <a:cs typeface="Gill Sans"/>
                <a:sym typeface="Gill Sans"/>
              </a:defRPr>
            </a:lvl6pPr>
            <a:lvl7pPr indent="0" lvl="6" marL="0" marR="0" rtl="0" algn="ctr">
              <a:spcBef>
                <a:spcPts val="0"/>
              </a:spcBef>
              <a:buNone/>
              <a:defRPr b="0" i="0" sz="1100" u="none" cap="none" strike="noStrike">
                <a:solidFill>
                  <a:srgbClr val="FFFFFF"/>
                </a:solidFill>
                <a:latin typeface="Gill Sans"/>
                <a:ea typeface="Gill Sans"/>
                <a:cs typeface="Gill Sans"/>
                <a:sym typeface="Gill Sans"/>
              </a:defRPr>
            </a:lvl7pPr>
            <a:lvl8pPr indent="0" lvl="7" marL="0" marR="0" rtl="0" algn="ctr">
              <a:spcBef>
                <a:spcPts val="0"/>
              </a:spcBef>
              <a:buNone/>
              <a:defRPr b="0" i="0" sz="1100" u="none" cap="none" strike="noStrike">
                <a:solidFill>
                  <a:srgbClr val="FFFFFF"/>
                </a:solidFill>
                <a:latin typeface="Gill Sans"/>
                <a:ea typeface="Gill Sans"/>
                <a:cs typeface="Gill Sans"/>
                <a:sym typeface="Gill Sans"/>
              </a:defRPr>
            </a:lvl8pPr>
            <a:lvl9pPr indent="0" lvl="8" marL="0" marR="0" rtl="0" algn="ctr">
              <a:spcBef>
                <a:spcPts val="0"/>
              </a:spcBef>
              <a:buNone/>
              <a:defRPr b="0" i="0" sz="1100" u="none" cap="none" strike="noStrike">
                <a:solidFill>
                  <a:srgbClr val="FFFFFF"/>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jpg"/><Relationship Id="rId4" Type="http://schemas.openxmlformats.org/officeDocument/2006/relationships/image" Target="../media/image3.png"/><Relationship Id="rId10" Type="http://schemas.openxmlformats.org/officeDocument/2006/relationships/image" Target="../media/image8.png"/><Relationship Id="rId9"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23.png"/><Relationship Id="rId7" Type="http://schemas.openxmlformats.org/officeDocument/2006/relationships/image" Target="../media/image16.png"/><Relationship Id="rId8"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3.jpg"/><Relationship Id="rId4" Type="http://schemas.openxmlformats.org/officeDocument/2006/relationships/image" Target="../media/image2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1.jp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9.png"/><Relationship Id="rId7"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7.jpg"/><Relationship Id="rId4" Type="http://schemas.openxmlformats.org/officeDocument/2006/relationships/image" Target="../media/image15.png"/><Relationship Id="rId5" Type="http://schemas.openxmlformats.org/officeDocument/2006/relationships/hyperlink" Target="https://science.nasa.gov/solar-system/resources/" TargetMode="External"/><Relationship Id="rId6" Type="http://schemas.openxmlformats.org/officeDocument/2006/relationships/image" Target="../media/image14.png"/><Relationship Id="rId7" Type="http://schemas.openxmlformats.org/officeDocument/2006/relationships/hyperlink" Target="https://www.researchgate.net/publication/278876018_goGPS_open-source_MATLAB_softwar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2" name="Shape 112"/>
        <p:cNvGrpSpPr/>
        <p:nvPr/>
      </p:nvGrpSpPr>
      <p:grpSpPr>
        <a:xfrm>
          <a:off x="0" y="0"/>
          <a:ext cx="0" cy="0"/>
          <a:chOff x="0" y="0"/>
          <a:chExt cx="0" cy="0"/>
        </a:xfrm>
      </p:grpSpPr>
      <p:pic>
        <p:nvPicPr>
          <p:cNvPr descr="The Milky Way" id="113" name="Google Shape;113;p1"/>
          <p:cNvPicPr preferRelativeResize="0"/>
          <p:nvPr/>
        </p:nvPicPr>
        <p:blipFill rotWithShape="1">
          <a:blip r:embed="rId3">
            <a:alphaModFix/>
          </a:blip>
          <a:srcRect b="0" l="0" r="0" t="0"/>
          <a:stretch/>
        </p:blipFill>
        <p:spPr>
          <a:xfrm>
            <a:off x="0" y="0"/>
            <a:ext cx="12191999" cy="6858000"/>
          </a:xfrm>
          <a:prstGeom prst="rect">
            <a:avLst/>
          </a:prstGeom>
          <a:noFill/>
          <a:ln>
            <a:noFill/>
          </a:ln>
        </p:spPr>
      </p:pic>
      <p:pic>
        <p:nvPicPr>
          <p:cNvPr descr="Earth" id="114" name="Google Shape;114;p1"/>
          <p:cNvPicPr preferRelativeResize="0"/>
          <p:nvPr/>
        </p:nvPicPr>
        <p:blipFill rotWithShape="1">
          <a:blip r:embed="rId4">
            <a:alphaModFix/>
          </a:blip>
          <a:srcRect b="0" l="0" r="0" t="0"/>
          <a:stretch/>
        </p:blipFill>
        <p:spPr>
          <a:xfrm>
            <a:off x="3765430" y="1558729"/>
            <a:ext cx="4783347" cy="4048441"/>
          </a:xfrm>
          <a:prstGeom prst="rect">
            <a:avLst/>
          </a:prstGeom>
          <a:noFill/>
          <a:ln>
            <a:noFill/>
          </a:ln>
        </p:spPr>
      </p:pic>
      <p:sp>
        <p:nvSpPr>
          <p:cNvPr id="115" name="Google Shape;115;p1"/>
          <p:cNvSpPr txBox="1"/>
          <p:nvPr>
            <p:ph type="ctrTitle"/>
          </p:nvPr>
        </p:nvSpPr>
        <p:spPr>
          <a:xfrm>
            <a:off x="1600200" y="2386744"/>
            <a:ext cx="8991600" cy="1645920"/>
          </a:xfrm>
          <a:prstGeom prst="rect">
            <a:avLst/>
          </a:prstGeom>
          <a:solidFill>
            <a:schemeClr val="dk1">
              <a:alpha val="60000"/>
            </a:schemeClr>
          </a:solidFill>
          <a:ln cap="sq" cmpd="sng" w="38100">
            <a:solidFill>
              <a:schemeClr val="lt1"/>
            </a:solidFill>
            <a:prstDash val="solid"/>
            <a:miter lim="800000"/>
            <a:headEnd len="sm" w="sm" type="none"/>
            <a:tailEnd len="sm" w="sm" type="none"/>
          </a:ln>
        </p:spPr>
        <p:txBody>
          <a:bodyPr anchorCtr="1" anchor="ctr" bIns="182875" lIns="274300" spcFirstLastPara="1" rIns="274300" wrap="square" tIns="182875">
            <a:normAutofit/>
          </a:bodyPr>
          <a:lstStyle/>
          <a:p>
            <a:pPr indent="0" lvl="0" marL="0" rtl="0" algn="ctr">
              <a:lnSpc>
                <a:spcPct val="90000"/>
              </a:lnSpc>
              <a:spcBef>
                <a:spcPts val="0"/>
              </a:spcBef>
              <a:spcAft>
                <a:spcPts val="0"/>
              </a:spcAft>
              <a:buClr>
                <a:schemeClr val="lt1"/>
              </a:buClr>
              <a:buSzPts val="3800"/>
              <a:buFont typeface="Gill Sans"/>
              <a:buNone/>
            </a:pPr>
            <a:r>
              <a:rPr lang="en-US">
                <a:solidFill>
                  <a:schemeClr val="lt1"/>
                </a:solidFill>
              </a:rPr>
              <a:t>NAKSHATRA NAVIGATORS </a:t>
            </a:r>
            <a:endParaRPr/>
          </a:p>
        </p:txBody>
      </p:sp>
      <p:sp>
        <p:nvSpPr>
          <p:cNvPr id="116" name="Google Shape;116;p1"/>
          <p:cNvSpPr txBox="1"/>
          <p:nvPr>
            <p:ph idx="1" type="subTitle"/>
          </p:nvPr>
        </p:nvSpPr>
        <p:spPr>
          <a:xfrm>
            <a:off x="224287" y="3502326"/>
            <a:ext cx="11283351" cy="1207698"/>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SzPts val="2000"/>
              <a:buNone/>
            </a:pPr>
            <a:r>
              <a:rPr lang="en-US">
                <a:solidFill>
                  <a:srgbClr val="FFFFFF"/>
                </a:solidFill>
              </a:rPr>
              <a:t>Travel beyond horizons</a:t>
            </a:r>
            <a:endParaRPr/>
          </a:p>
        </p:txBody>
      </p:sp>
      <p:sp>
        <p:nvSpPr>
          <p:cNvPr id="117" name="Google Shape;117;p1"/>
          <p:cNvSpPr txBox="1"/>
          <p:nvPr/>
        </p:nvSpPr>
        <p:spPr>
          <a:xfrm>
            <a:off x="224287" y="4373594"/>
            <a:ext cx="2053200" cy="2031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rgbClr val="FFFFFF"/>
                </a:solidFill>
                <a:latin typeface="Gill Sans"/>
                <a:ea typeface="Gill Sans"/>
                <a:cs typeface="Gill Sans"/>
                <a:sym typeface="Gill Sans"/>
              </a:rPr>
              <a:t>Team members:-</a:t>
            </a:r>
            <a:endParaRPr/>
          </a:p>
          <a:p>
            <a:pPr indent="0" lvl="0" marL="0" marR="0" rtl="0" algn="ctr">
              <a:spcBef>
                <a:spcPts val="0"/>
              </a:spcBef>
              <a:spcAft>
                <a:spcPts val="0"/>
              </a:spcAft>
              <a:buNone/>
            </a:pPr>
            <a:r>
              <a:rPr lang="en-US" sz="1800">
                <a:solidFill>
                  <a:srgbClr val="FFFFFF"/>
                </a:solidFill>
                <a:latin typeface="Gill Sans"/>
                <a:ea typeface="Gill Sans"/>
                <a:cs typeface="Gill Sans"/>
                <a:sym typeface="Gill Sans"/>
              </a:rPr>
              <a:t>Shreya Mandhre</a:t>
            </a:r>
            <a:endParaRPr/>
          </a:p>
          <a:p>
            <a:pPr indent="0" lvl="0" marL="0" marR="0" rtl="0" algn="ctr">
              <a:spcBef>
                <a:spcPts val="0"/>
              </a:spcBef>
              <a:spcAft>
                <a:spcPts val="0"/>
              </a:spcAft>
              <a:buNone/>
            </a:pPr>
            <a:r>
              <a:rPr lang="en-US" sz="1800">
                <a:solidFill>
                  <a:srgbClr val="FFFFFF"/>
                </a:solidFill>
                <a:latin typeface="Gill Sans"/>
                <a:ea typeface="Gill Sans"/>
                <a:cs typeface="Gill Sans"/>
                <a:sym typeface="Gill Sans"/>
              </a:rPr>
              <a:t>Shruti Shende</a:t>
            </a:r>
            <a:endParaRPr/>
          </a:p>
          <a:p>
            <a:pPr indent="0" lvl="0" marL="0" marR="0" rtl="0" algn="ctr">
              <a:spcBef>
                <a:spcPts val="0"/>
              </a:spcBef>
              <a:spcAft>
                <a:spcPts val="0"/>
              </a:spcAft>
              <a:buNone/>
            </a:pPr>
            <a:r>
              <a:rPr lang="en-US" sz="1800">
                <a:solidFill>
                  <a:srgbClr val="FFFFFF"/>
                </a:solidFill>
                <a:latin typeface="Gill Sans"/>
                <a:ea typeface="Gill Sans"/>
                <a:cs typeface="Gill Sans"/>
                <a:sym typeface="Gill Sans"/>
              </a:rPr>
              <a:t>Samiksha Girhale</a:t>
            </a:r>
            <a:endParaRPr b="0" i="0" sz="1800" u="none" cap="none" strike="noStrike">
              <a:solidFill>
                <a:srgbClr val="FFFFFF"/>
              </a:solidFill>
              <a:latin typeface="Gill Sans"/>
              <a:ea typeface="Gill Sans"/>
              <a:cs typeface="Gill Sans"/>
              <a:sym typeface="Gill Sans"/>
            </a:endParaRPr>
          </a:p>
          <a:p>
            <a:pPr indent="0" lvl="0" marL="0" marR="0" rtl="0" algn="ctr">
              <a:spcBef>
                <a:spcPts val="0"/>
              </a:spcBef>
              <a:spcAft>
                <a:spcPts val="0"/>
              </a:spcAft>
              <a:buNone/>
            </a:pPr>
            <a:r>
              <a:rPr lang="en-US" sz="1800">
                <a:solidFill>
                  <a:srgbClr val="FFFFFF"/>
                </a:solidFill>
                <a:latin typeface="Gill Sans"/>
                <a:ea typeface="Gill Sans"/>
                <a:cs typeface="Gill Sans"/>
                <a:sym typeface="Gill Sans"/>
              </a:rPr>
              <a:t>Ashlesha Amrute</a:t>
            </a:r>
            <a:endParaRPr b="0" i="0" sz="1800" u="none" cap="none" strike="noStrike">
              <a:solidFill>
                <a:srgbClr val="FFFFFF"/>
              </a:solidFill>
              <a:latin typeface="Gill Sans"/>
              <a:ea typeface="Gill Sans"/>
              <a:cs typeface="Gill Sans"/>
              <a:sym typeface="Gill Sans"/>
            </a:endParaRPr>
          </a:p>
          <a:p>
            <a:pPr indent="0" lvl="0" marL="0" marR="0" rtl="0" algn="ctr">
              <a:spcBef>
                <a:spcPts val="0"/>
              </a:spcBef>
              <a:spcAft>
                <a:spcPts val="0"/>
              </a:spcAft>
              <a:buNone/>
            </a:pPr>
            <a:r>
              <a:rPr lang="en-US" sz="1800">
                <a:solidFill>
                  <a:srgbClr val="FFFFFF"/>
                </a:solidFill>
                <a:latin typeface="Gill Sans"/>
                <a:ea typeface="Gill Sans"/>
                <a:cs typeface="Gill Sans"/>
                <a:sym typeface="Gill Sans"/>
              </a:rPr>
              <a:t>Aniket Patil</a:t>
            </a:r>
            <a:endParaRPr/>
          </a:p>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5000"/>
                                        <p:tgtEl>
                                          <p:spTgt spid="1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2000"/>
                                        <p:tgtEl>
                                          <p:spTgt spid="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0" st="0"/>
                                            </p:txEl>
                                          </p:spTgt>
                                        </p:tgtEl>
                                        <p:attrNameLst>
                                          <p:attrName>style.visibility</p:attrName>
                                        </p:attrNameLst>
                                      </p:cBhvr>
                                      <p:to>
                                        <p:strVal val="visible"/>
                                      </p:to>
                                    </p:set>
                                    <p:animEffect filter="fade" transition="in">
                                      <p:cBhvr>
                                        <p:cTn dur="500"/>
                                        <p:tgtEl>
                                          <p:spTgt spid="11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1000"/>
                                        <p:tgtEl>
                                          <p:spTgt spid="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9" name="Shape 239"/>
        <p:cNvGrpSpPr/>
        <p:nvPr/>
      </p:nvGrpSpPr>
      <p:grpSpPr>
        <a:xfrm>
          <a:off x="0" y="0"/>
          <a:ext cx="0" cy="0"/>
          <a:chOff x="0" y="0"/>
          <a:chExt cx="0" cy="0"/>
        </a:xfrm>
      </p:grpSpPr>
      <p:pic>
        <p:nvPicPr>
          <p:cNvPr descr="Planets and stars in space" id="240" name="Google Shape;240;p10"/>
          <p:cNvPicPr preferRelativeResize="0"/>
          <p:nvPr/>
        </p:nvPicPr>
        <p:blipFill rotWithShape="1">
          <a:blip r:embed="rId3">
            <a:alphaModFix amt="40000"/>
          </a:blip>
          <a:srcRect b="9144" l="0" r="0" t="11909"/>
          <a:stretch/>
        </p:blipFill>
        <p:spPr>
          <a:xfrm>
            <a:off x="0" y="0"/>
            <a:ext cx="12191999" cy="6858000"/>
          </a:xfrm>
          <a:prstGeom prst="rect">
            <a:avLst/>
          </a:prstGeom>
          <a:noFill/>
          <a:ln>
            <a:noFill/>
          </a:ln>
        </p:spPr>
      </p:pic>
      <p:sp>
        <p:nvSpPr>
          <p:cNvPr id="241" name="Google Shape;241;p10"/>
          <p:cNvSpPr txBox="1"/>
          <p:nvPr>
            <p:ph type="title"/>
          </p:nvPr>
        </p:nvSpPr>
        <p:spPr>
          <a:xfrm>
            <a:off x="1600200" y="2386744"/>
            <a:ext cx="8991600" cy="1645920"/>
          </a:xfrm>
          <a:prstGeom prst="rect">
            <a:avLst/>
          </a:prstGeom>
          <a:noFill/>
          <a:ln cap="sq" cmpd="sng" w="38100">
            <a:solidFill>
              <a:schemeClr val="lt1"/>
            </a:solidFill>
            <a:prstDash val="solid"/>
            <a:miter lim="800000"/>
            <a:headEnd len="sm" w="sm" type="none"/>
            <a:tailEnd len="sm" w="sm" type="none"/>
          </a:ln>
        </p:spPr>
        <p:txBody>
          <a:bodyPr anchorCtr="1" anchor="ctr" bIns="182875" lIns="274300" spcFirstLastPara="1" rIns="274300" wrap="square" tIns="182875">
            <a:normAutofit/>
          </a:bodyPr>
          <a:lstStyle/>
          <a:p>
            <a:pPr indent="0" lvl="0" marL="0" rtl="0" algn="ctr">
              <a:lnSpc>
                <a:spcPct val="90000"/>
              </a:lnSpc>
              <a:spcBef>
                <a:spcPts val="0"/>
              </a:spcBef>
              <a:spcAft>
                <a:spcPts val="0"/>
              </a:spcAft>
              <a:buClr>
                <a:schemeClr val="lt1"/>
              </a:buClr>
              <a:buSzPts val="3800"/>
              <a:buFont typeface="Gill Sans"/>
              <a:buNone/>
            </a:pPr>
            <a:r>
              <a:rPr lang="en-US" sz="3800">
                <a:solidFill>
                  <a:schemeClr val="lt1"/>
                </a:solidFill>
              </a:rPr>
              <a:t>THANK YOU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241"/>
                                        </p:tgtEl>
                                        <p:attrNameLst>
                                          <p:attrName>style.visibility</p:attrName>
                                        </p:attrNameLst>
                                      </p:cBhvr>
                                      <p:to>
                                        <p:strVal val="visible"/>
                                      </p:to>
                                    </p:set>
                                    <p:animEffect filter="fade" transition="in">
                                      <p:cBhvr>
                                        <p:cTn dur="400"/>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1" name="Shape 121"/>
        <p:cNvGrpSpPr/>
        <p:nvPr/>
      </p:nvGrpSpPr>
      <p:grpSpPr>
        <a:xfrm>
          <a:off x="0" y="0"/>
          <a:ext cx="0" cy="0"/>
          <a:chOff x="0" y="0"/>
          <a:chExt cx="0" cy="0"/>
        </a:xfrm>
      </p:grpSpPr>
      <p:pic>
        <p:nvPicPr>
          <p:cNvPr id="122" name="Google Shape;122;p2"/>
          <p:cNvPicPr preferRelativeResize="0"/>
          <p:nvPr/>
        </p:nvPicPr>
        <p:blipFill rotWithShape="1">
          <a:blip r:embed="rId3">
            <a:alphaModFix amt="40000"/>
          </a:blip>
          <a:srcRect b="0" l="0" r="0" t="0"/>
          <a:stretch/>
        </p:blipFill>
        <p:spPr>
          <a:xfrm>
            <a:off x="0" y="10"/>
            <a:ext cx="12191980" cy="6857990"/>
          </a:xfrm>
          <a:prstGeom prst="rect">
            <a:avLst/>
          </a:prstGeom>
          <a:noFill/>
          <a:ln>
            <a:noFill/>
          </a:ln>
        </p:spPr>
      </p:pic>
      <p:sp>
        <p:nvSpPr>
          <p:cNvPr id="123" name="Google Shape;123;p2"/>
          <p:cNvSpPr txBox="1"/>
          <p:nvPr>
            <p:ph type="title"/>
          </p:nvPr>
        </p:nvSpPr>
        <p:spPr>
          <a:xfrm>
            <a:off x="2231136" y="964692"/>
            <a:ext cx="7729728" cy="1188720"/>
          </a:xfrm>
          <a:prstGeom prst="rect">
            <a:avLst/>
          </a:prstGeom>
          <a:noFill/>
          <a:ln cap="flat" cmpd="sng" w="9525">
            <a:solidFill>
              <a:srgbClr val="FFFFFF"/>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chemeClr val="lt1"/>
              </a:buClr>
              <a:buSzPts val="2800"/>
              <a:buFont typeface="Gill Sans"/>
              <a:buNone/>
            </a:pPr>
            <a:r>
              <a:rPr lang="en-US">
                <a:solidFill>
                  <a:schemeClr val="lt1"/>
                </a:solidFill>
              </a:rPr>
              <a:t>INTRODUCTION</a:t>
            </a:r>
            <a:endParaRPr/>
          </a:p>
        </p:txBody>
      </p:sp>
      <p:sp>
        <p:nvSpPr>
          <p:cNvPr id="124" name="Google Shape;124;p2"/>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US"/>
              <a:t>Embark on a journey that will redefine your exploratory capabilities to multiplanetary and understanding infinite possibilities that lies beyond Earth.</a:t>
            </a:r>
            <a:endParaRPr/>
          </a:p>
          <a:p>
            <a:pPr indent="-228600" lvl="0" marL="228600" rtl="0" algn="l">
              <a:lnSpc>
                <a:spcPct val="100000"/>
              </a:lnSpc>
              <a:spcBef>
                <a:spcPts val="1000"/>
              </a:spcBef>
              <a:spcAft>
                <a:spcPts val="0"/>
              </a:spcAft>
              <a:buSzPts val="1800"/>
              <a:buChar char="•"/>
            </a:pPr>
            <a:r>
              <a:rPr lang="en-US"/>
              <a:t>We provide out of this world experience to our esteemed space sailors. </a:t>
            </a:r>
            <a:endParaRPr/>
          </a:p>
          <a:p>
            <a:pPr indent="-228600" lvl="0" marL="228600" rtl="0" algn="l">
              <a:lnSpc>
                <a:spcPct val="100000"/>
              </a:lnSpc>
              <a:spcBef>
                <a:spcPts val="1000"/>
              </a:spcBef>
              <a:spcAft>
                <a:spcPts val="0"/>
              </a:spcAft>
              <a:buSzPts val="1800"/>
              <a:buChar char="•"/>
            </a:pPr>
            <a:r>
              <a:rPr lang="en-US"/>
              <a:t>Today, we invite you to join us on this extraordinary journey, where the sky is not the limit, but only the beginning. </a:t>
            </a:r>
            <a:endParaRPr/>
          </a:p>
          <a:p>
            <a:pPr indent="-228600" lvl="0" marL="228600" rtl="0" algn="l">
              <a:lnSpc>
                <a:spcPct val="100000"/>
              </a:lnSpc>
              <a:spcBef>
                <a:spcPts val="1000"/>
              </a:spcBef>
              <a:spcAft>
                <a:spcPts val="0"/>
              </a:spcAft>
              <a:buSzPts val="1800"/>
              <a:buChar char="•"/>
            </a:pPr>
            <a:r>
              <a:rPr lang="en-US"/>
              <a:t>Together, we will chart a course from space tourism to multiplanetary travel,</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8" name="Shape 128"/>
        <p:cNvGrpSpPr/>
        <p:nvPr/>
      </p:nvGrpSpPr>
      <p:grpSpPr>
        <a:xfrm>
          <a:off x="0" y="0"/>
          <a:ext cx="0" cy="0"/>
          <a:chOff x="0" y="0"/>
          <a:chExt cx="0" cy="0"/>
        </a:xfrm>
      </p:grpSpPr>
      <p:pic>
        <p:nvPicPr>
          <p:cNvPr descr="A satellite dish in the night sky&#10;&#10;Description automatically generated" id="129" name="Google Shape;129;p3"/>
          <p:cNvPicPr preferRelativeResize="0"/>
          <p:nvPr/>
        </p:nvPicPr>
        <p:blipFill rotWithShape="1">
          <a:blip r:embed="rId3">
            <a:alphaModFix amt="25000"/>
          </a:blip>
          <a:srcRect b="0" l="0" r="0" t="0"/>
          <a:stretch/>
        </p:blipFill>
        <p:spPr>
          <a:xfrm>
            <a:off x="20" y="10"/>
            <a:ext cx="12191980" cy="6857990"/>
          </a:xfrm>
          <a:prstGeom prst="rect">
            <a:avLst/>
          </a:prstGeom>
          <a:noFill/>
          <a:ln>
            <a:noFill/>
          </a:ln>
        </p:spPr>
      </p:pic>
      <p:sp>
        <p:nvSpPr>
          <p:cNvPr id="130" name="Google Shape;130;p3"/>
          <p:cNvSpPr txBox="1"/>
          <p:nvPr>
            <p:ph type="title"/>
          </p:nvPr>
        </p:nvSpPr>
        <p:spPr>
          <a:xfrm>
            <a:off x="2231136" y="964692"/>
            <a:ext cx="7729728" cy="1188720"/>
          </a:xfrm>
          <a:prstGeom prst="rect">
            <a:avLst/>
          </a:prstGeom>
          <a:solidFill>
            <a:srgbClr val="FFFFFF">
              <a:alpha val="80000"/>
            </a:srgbClr>
          </a:solidFill>
          <a:ln cap="flat" cmpd="sng" w="9525">
            <a:solidFill>
              <a:srgbClr val="262626"/>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1D1D1D"/>
              </a:buClr>
              <a:buSzPts val="2800"/>
              <a:buFont typeface="Gill Sans"/>
              <a:buNone/>
            </a:pPr>
            <a:r>
              <a:rPr lang="en-US">
                <a:solidFill>
                  <a:srgbClr val="1D1D1D"/>
                </a:solidFill>
              </a:rPr>
              <a:t>PROBLEM STATEMENT</a:t>
            </a:r>
            <a:endParaRPr/>
          </a:p>
        </p:txBody>
      </p:sp>
      <p:sp>
        <p:nvSpPr>
          <p:cNvPr id="131" name="Google Shape;131;p3"/>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US"/>
              <a:t>Space tourism will certainly become commonplace for Earthlings in the far future, but space tourists will need assistance selecting a location and planning an itinerary. </a:t>
            </a:r>
            <a:endParaRPr/>
          </a:p>
          <a:p>
            <a:pPr indent="-228600" lvl="0" marL="228600" rtl="0" algn="l">
              <a:lnSpc>
                <a:spcPct val="100000"/>
              </a:lnSpc>
              <a:spcBef>
                <a:spcPts val="1000"/>
              </a:spcBef>
              <a:spcAft>
                <a:spcPts val="0"/>
              </a:spcAft>
              <a:buSzPts val="1800"/>
              <a:buChar char="•"/>
            </a:pPr>
            <a:r>
              <a:rPr lang="en-US"/>
              <a:t>Being a travel representative at a future space tourism bureau. Our task is to construct a program that will not only create individualized itineraries for travelers in the future who wish to see the major bodies in our solar system—possibly Mars, Jupiter, or Saturn—but also inform current users about the numerous diverse things in our solar system.</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135" name="Shape 135"/>
        <p:cNvGrpSpPr/>
        <p:nvPr/>
      </p:nvGrpSpPr>
      <p:grpSpPr>
        <a:xfrm>
          <a:off x="0" y="0"/>
          <a:ext cx="0" cy="0"/>
          <a:chOff x="0" y="0"/>
          <a:chExt cx="0" cy="0"/>
        </a:xfrm>
      </p:grpSpPr>
      <p:sp>
        <p:nvSpPr>
          <p:cNvPr id="136" name="Google Shape;136;p4"/>
          <p:cNvSpPr/>
          <p:nvPr/>
        </p:nvSpPr>
        <p:spPr>
          <a:xfrm>
            <a:off x="0" y="0"/>
            <a:ext cx="12191999" cy="68580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pic>
        <p:nvPicPr>
          <p:cNvPr descr="Massive planets orbiting a bright space" id="137" name="Google Shape;137;p4"/>
          <p:cNvPicPr preferRelativeResize="0"/>
          <p:nvPr/>
        </p:nvPicPr>
        <p:blipFill rotWithShape="1">
          <a:blip r:embed="rId3">
            <a:alphaModFix/>
          </a:blip>
          <a:srcRect b="0" l="32540" r="5607" t="0"/>
          <a:stretch/>
        </p:blipFill>
        <p:spPr>
          <a:xfrm>
            <a:off x="4650909" y="10"/>
            <a:ext cx="7541090" cy="6857989"/>
          </a:xfrm>
          <a:prstGeom prst="rect">
            <a:avLst/>
          </a:prstGeom>
          <a:noFill/>
          <a:ln>
            <a:noFill/>
          </a:ln>
        </p:spPr>
      </p:pic>
      <p:sp>
        <p:nvSpPr>
          <p:cNvPr id="138" name="Google Shape;138;p4"/>
          <p:cNvSpPr/>
          <p:nvPr/>
        </p:nvSpPr>
        <p:spPr>
          <a:xfrm>
            <a:off x="0" y="0"/>
            <a:ext cx="4654296"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39" name="Google Shape;139;p4"/>
          <p:cNvSpPr txBox="1"/>
          <p:nvPr>
            <p:ph type="title"/>
          </p:nvPr>
        </p:nvSpPr>
        <p:spPr>
          <a:xfrm>
            <a:off x="643467" y="643467"/>
            <a:ext cx="3363974" cy="1190243"/>
          </a:xfrm>
          <a:prstGeom prst="rect">
            <a:avLst/>
          </a:prstGeom>
          <a:noFill/>
          <a:ln cap="flat" cmpd="sng" w="9525">
            <a:solidFill>
              <a:schemeClr val="lt1"/>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chemeClr val="lt1"/>
              </a:buClr>
              <a:buSzPts val="2800"/>
              <a:buFont typeface="Gill Sans"/>
              <a:buNone/>
            </a:pPr>
            <a:r>
              <a:rPr lang="en-US">
                <a:solidFill>
                  <a:schemeClr val="lt1"/>
                </a:solidFill>
              </a:rPr>
              <a:t>AIM AND OBJECTIVE</a:t>
            </a:r>
            <a:endParaRPr/>
          </a:p>
        </p:txBody>
      </p:sp>
      <p:sp>
        <p:nvSpPr>
          <p:cNvPr id="140" name="Google Shape;140;p4"/>
          <p:cNvSpPr txBox="1"/>
          <p:nvPr>
            <p:ph idx="1" type="body"/>
          </p:nvPr>
        </p:nvSpPr>
        <p:spPr>
          <a:xfrm>
            <a:off x="643467" y="2200275"/>
            <a:ext cx="3633257" cy="3905250"/>
          </a:xfrm>
          <a:prstGeom prst="rect">
            <a:avLst/>
          </a:prstGeom>
          <a:noFill/>
          <a:ln>
            <a:noFill/>
          </a:ln>
        </p:spPr>
        <p:txBody>
          <a:bodyPr anchorCtr="0" anchor="t" bIns="45700" lIns="91425" spcFirstLastPara="1" rIns="91425" wrap="square" tIns="45700">
            <a:noAutofit/>
          </a:bodyPr>
          <a:lstStyle/>
          <a:p>
            <a:pPr indent="-228600" lvl="0" marL="228600" rtl="0" algn="just">
              <a:lnSpc>
                <a:spcPct val="90000"/>
              </a:lnSpc>
              <a:spcBef>
                <a:spcPts val="0"/>
              </a:spcBef>
              <a:spcAft>
                <a:spcPts val="0"/>
              </a:spcAft>
              <a:buSzPts val="1800"/>
              <a:buChar char="•"/>
            </a:pPr>
            <a:r>
              <a:rPr b="0" i="0" lang="en-US">
                <a:solidFill>
                  <a:schemeClr val="lt1"/>
                </a:solidFill>
                <a:latin typeface="Fira Sans"/>
                <a:ea typeface="Fira Sans"/>
                <a:cs typeface="Fira Sans"/>
                <a:sym typeface="Fira Sans"/>
              </a:rPr>
              <a:t>Aim is to create a tool that will not only develop customized itineraries for future travelers who want to visit the main bodies in our solar system but also provide information about different planets.</a:t>
            </a:r>
            <a:endParaRPr/>
          </a:p>
          <a:p>
            <a:pPr indent="-114300" lvl="0" marL="228600" rtl="0" algn="just">
              <a:lnSpc>
                <a:spcPct val="90000"/>
              </a:lnSpc>
              <a:spcBef>
                <a:spcPts val="1000"/>
              </a:spcBef>
              <a:spcAft>
                <a:spcPts val="0"/>
              </a:spcAft>
              <a:buSzPts val="1800"/>
              <a:buNone/>
            </a:pPr>
            <a:r>
              <a:t/>
            </a:r>
            <a:endParaRPr b="0" i="0">
              <a:solidFill>
                <a:schemeClr val="lt1"/>
              </a:solidFill>
              <a:latin typeface="Fira Sans"/>
              <a:ea typeface="Fira Sans"/>
              <a:cs typeface="Fira Sans"/>
              <a:sym typeface="Fira Sans"/>
            </a:endParaRPr>
          </a:p>
          <a:p>
            <a:pPr indent="-228600" lvl="0" marL="228600" rtl="0" algn="just">
              <a:lnSpc>
                <a:spcPct val="90000"/>
              </a:lnSpc>
              <a:spcBef>
                <a:spcPts val="1000"/>
              </a:spcBef>
              <a:spcAft>
                <a:spcPts val="0"/>
              </a:spcAft>
              <a:buSzPts val="1800"/>
              <a:buChar char="•"/>
            </a:pPr>
            <a:r>
              <a:rPr lang="en-US">
                <a:solidFill>
                  <a:schemeClr val="lt1"/>
                </a:solidFill>
              </a:rPr>
              <a:t>Our objective is to captivate people who wants to travel different planets and explore breathtaking scenes of different extreme environments as well as some of future habitable places other than Earth.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descr="A planet in space with stars" id="145" name="Google Shape;145;p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46" name="Google Shape;146;p5"/>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a:t>WORKFLOW</a:t>
            </a:r>
            <a:endParaRPr/>
          </a:p>
        </p:txBody>
      </p:sp>
      <p:grpSp>
        <p:nvGrpSpPr>
          <p:cNvPr id="147" name="Google Shape;147;p5"/>
          <p:cNvGrpSpPr/>
          <p:nvPr/>
        </p:nvGrpSpPr>
        <p:grpSpPr>
          <a:xfrm>
            <a:off x="2231136" y="2639823"/>
            <a:ext cx="7729728" cy="3098424"/>
            <a:chOff x="0" y="1779"/>
            <a:chExt cx="7729728" cy="3098424"/>
          </a:xfrm>
        </p:grpSpPr>
        <p:sp>
          <p:nvSpPr>
            <p:cNvPr id="148" name="Google Shape;148;p5"/>
            <p:cNvSpPr/>
            <p:nvPr/>
          </p:nvSpPr>
          <p:spPr>
            <a:xfrm>
              <a:off x="0" y="1779"/>
              <a:ext cx="7729728" cy="364520"/>
            </a:xfrm>
            <a:prstGeom prst="roundRect">
              <a:avLst>
                <a:gd fmla="val 10000" name="adj"/>
              </a:avLst>
            </a:prstGeom>
            <a:solidFill>
              <a:srgbClr val="FBDF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110267" y="83796"/>
              <a:ext cx="200486" cy="200486"/>
            </a:xfrm>
            <a:prstGeom prst="rect">
              <a:avLst/>
            </a:prstGeom>
            <a:blipFill rotWithShape="1">
              <a:blip r:embed="rId4">
                <a:alphaModFix/>
              </a:blip>
              <a:stretch>
                <a:fillRect b="0" l="0" r="0" t="0"/>
              </a:stretch>
            </a:blip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421021" y="1779"/>
              <a:ext cx="7308295" cy="3645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txBox="1"/>
            <p:nvPr/>
          </p:nvSpPr>
          <p:spPr>
            <a:xfrm>
              <a:off x="421021" y="1779"/>
              <a:ext cx="7308295" cy="364520"/>
            </a:xfrm>
            <a:prstGeom prst="rect">
              <a:avLst/>
            </a:prstGeom>
            <a:noFill/>
            <a:ln>
              <a:noFill/>
            </a:ln>
          </p:spPr>
          <p:txBody>
            <a:bodyPr anchorCtr="0" anchor="ctr" bIns="38575" lIns="38575" spcFirstLastPara="1" rIns="38575" wrap="square" tIns="38575">
              <a:noAutofit/>
            </a:bodyPr>
            <a:lstStyle/>
            <a:p>
              <a:pPr indent="0" lvl="0" marL="0" marR="0" rtl="0" algn="l">
                <a:lnSpc>
                  <a:spcPct val="100000"/>
                </a:lnSpc>
                <a:spcBef>
                  <a:spcPts val="0"/>
                </a:spcBef>
                <a:spcAft>
                  <a:spcPts val="0"/>
                </a:spcAft>
                <a:buClr>
                  <a:schemeClr val="dk1"/>
                </a:buClr>
                <a:buSzPts val="1600"/>
                <a:buFont typeface="Gill Sans"/>
                <a:buNone/>
              </a:pPr>
              <a:r>
                <a:rPr b="0" i="0" lang="en-US" sz="1600" u="none" cap="none" strike="noStrike">
                  <a:solidFill>
                    <a:schemeClr val="dk1"/>
                  </a:solidFill>
                  <a:latin typeface="Gill Sans"/>
                  <a:ea typeface="Gill Sans"/>
                  <a:cs typeface="Gill Sans"/>
                  <a:sym typeface="Gill Sans"/>
                </a:rPr>
                <a:t>Selecting Destinations</a:t>
              </a:r>
              <a:endParaRPr b="0" i="0" sz="1600" u="none" cap="none" strike="noStrike">
                <a:solidFill>
                  <a:schemeClr val="dk1"/>
                </a:solidFill>
                <a:latin typeface="Gill Sans"/>
                <a:ea typeface="Gill Sans"/>
                <a:cs typeface="Gill Sans"/>
                <a:sym typeface="Gill Sans"/>
              </a:endParaRPr>
            </a:p>
          </p:txBody>
        </p:sp>
        <p:sp>
          <p:nvSpPr>
            <p:cNvPr id="152" name="Google Shape;152;p5"/>
            <p:cNvSpPr/>
            <p:nvPr/>
          </p:nvSpPr>
          <p:spPr>
            <a:xfrm>
              <a:off x="0" y="457430"/>
              <a:ext cx="7729728" cy="364520"/>
            </a:xfrm>
            <a:prstGeom prst="roundRect">
              <a:avLst>
                <a:gd fmla="val 10000" name="adj"/>
              </a:avLst>
            </a:prstGeom>
            <a:solidFill>
              <a:srgbClr val="FBDF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110267" y="539447"/>
              <a:ext cx="200486" cy="200486"/>
            </a:xfrm>
            <a:prstGeom prst="rect">
              <a:avLst/>
            </a:prstGeom>
            <a:blipFill rotWithShape="1">
              <a:blip r:embed="rId5">
                <a:alphaModFix/>
              </a:blip>
              <a:stretch>
                <a:fillRect b="0" l="0" r="0" t="0"/>
              </a:stretch>
            </a:blip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421021" y="457430"/>
              <a:ext cx="7308295" cy="3645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txBox="1"/>
            <p:nvPr/>
          </p:nvSpPr>
          <p:spPr>
            <a:xfrm>
              <a:off x="421021" y="457430"/>
              <a:ext cx="7308295" cy="364520"/>
            </a:xfrm>
            <a:prstGeom prst="rect">
              <a:avLst/>
            </a:prstGeom>
            <a:noFill/>
            <a:ln>
              <a:noFill/>
            </a:ln>
          </p:spPr>
          <p:txBody>
            <a:bodyPr anchorCtr="0" anchor="ctr" bIns="38575" lIns="38575" spcFirstLastPara="1" rIns="38575" wrap="square" tIns="38575">
              <a:noAutofit/>
            </a:bodyPr>
            <a:lstStyle/>
            <a:p>
              <a:pPr indent="0" lvl="0" marL="0" marR="0" rtl="0" algn="l">
                <a:lnSpc>
                  <a:spcPct val="100000"/>
                </a:lnSpc>
                <a:spcBef>
                  <a:spcPts val="0"/>
                </a:spcBef>
                <a:spcAft>
                  <a:spcPts val="0"/>
                </a:spcAft>
                <a:buClr>
                  <a:schemeClr val="dk1"/>
                </a:buClr>
                <a:buSzPts val="1600"/>
                <a:buFont typeface="Gill Sans"/>
                <a:buNone/>
              </a:pPr>
              <a:r>
                <a:rPr b="0" i="0" lang="en-US" sz="1600" u="none" cap="none" strike="noStrike">
                  <a:solidFill>
                    <a:schemeClr val="dk1"/>
                  </a:solidFill>
                  <a:latin typeface="Gill Sans"/>
                  <a:ea typeface="Gill Sans"/>
                  <a:cs typeface="Gill Sans"/>
                  <a:sym typeface="Gill Sans"/>
                </a:rPr>
                <a:t>Data Collection</a:t>
              </a:r>
              <a:endParaRPr b="0" i="0" sz="1600" u="none" cap="none" strike="noStrike">
                <a:solidFill>
                  <a:schemeClr val="dk1"/>
                </a:solidFill>
                <a:latin typeface="Gill Sans"/>
                <a:ea typeface="Gill Sans"/>
                <a:cs typeface="Gill Sans"/>
                <a:sym typeface="Gill Sans"/>
              </a:endParaRPr>
            </a:p>
          </p:txBody>
        </p:sp>
        <p:sp>
          <p:nvSpPr>
            <p:cNvPr id="156" name="Google Shape;156;p5"/>
            <p:cNvSpPr/>
            <p:nvPr/>
          </p:nvSpPr>
          <p:spPr>
            <a:xfrm>
              <a:off x="0" y="913080"/>
              <a:ext cx="7729728" cy="364520"/>
            </a:xfrm>
            <a:prstGeom prst="roundRect">
              <a:avLst>
                <a:gd fmla="val 10000" name="adj"/>
              </a:avLst>
            </a:prstGeom>
            <a:solidFill>
              <a:srgbClr val="FBDF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110267" y="995097"/>
              <a:ext cx="200486" cy="200486"/>
            </a:xfrm>
            <a:prstGeom prst="rect">
              <a:avLst/>
            </a:prstGeom>
            <a:blipFill rotWithShape="1">
              <a:blip r:embed="rId6">
                <a:alphaModFix/>
              </a:blip>
              <a:stretch>
                <a:fillRect b="0" l="0" r="0" t="0"/>
              </a:stretch>
            </a:blip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421021" y="913080"/>
              <a:ext cx="7308295" cy="3645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txBox="1"/>
            <p:nvPr/>
          </p:nvSpPr>
          <p:spPr>
            <a:xfrm>
              <a:off x="421021" y="913080"/>
              <a:ext cx="7308295" cy="364520"/>
            </a:xfrm>
            <a:prstGeom prst="rect">
              <a:avLst/>
            </a:prstGeom>
            <a:noFill/>
            <a:ln>
              <a:noFill/>
            </a:ln>
          </p:spPr>
          <p:txBody>
            <a:bodyPr anchorCtr="0" anchor="ctr" bIns="38575" lIns="38575" spcFirstLastPara="1" rIns="38575" wrap="square" tIns="38575">
              <a:noAutofit/>
            </a:bodyPr>
            <a:lstStyle/>
            <a:p>
              <a:pPr indent="0" lvl="0" marL="0" marR="0" rtl="0" algn="l">
                <a:lnSpc>
                  <a:spcPct val="100000"/>
                </a:lnSpc>
                <a:spcBef>
                  <a:spcPts val="0"/>
                </a:spcBef>
                <a:spcAft>
                  <a:spcPts val="0"/>
                </a:spcAft>
                <a:buClr>
                  <a:schemeClr val="dk1"/>
                </a:buClr>
                <a:buSzPts val="1600"/>
                <a:buFont typeface="Gill Sans"/>
                <a:buNone/>
              </a:pPr>
              <a:r>
                <a:rPr b="0" i="0" lang="en-US" sz="1600" u="none" cap="none" strike="noStrike">
                  <a:solidFill>
                    <a:schemeClr val="dk1"/>
                  </a:solidFill>
                  <a:latin typeface="Gill Sans"/>
                  <a:ea typeface="Gill Sans"/>
                  <a:cs typeface="Gill Sans"/>
                  <a:sym typeface="Gill Sans"/>
                </a:rPr>
                <a:t>Obtain 3d models &amp;  Images of planets</a:t>
              </a:r>
              <a:endParaRPr b="0" i="0" sz="1600" u="none" cap="none" strike="noStrike">
                <a:solidFill>
                  <a:schemeClr val="dk1"/>
                </a:solidFill>
                <a:latin typeface="Gill Sans"/>
                <a:ea typeface="Gill Sans"/>
                <a:cs typeface="Gill Sans"/>
                <a:sym typeface="Gill Sans"/>
              </a:endParaRPr>
            </a:p>
          </p:txBody>
        </p:sp>
        <p:sp>
          <p:nvSpPr>
            <p:cNvPr id="160" name="Google Shape;160;p5"/>
            <p:cNvSpPr/>
            <p:nvPr/>
          </p:nvSpPr>
          <p:spPr>
            <a:xfrm>
              <a:off x="0" y="1368731"/>
              <a:ext cx="7729728" cy="364520"/>
            </a:xfrm>
            <a:prstGeom prst="roundRect">
              <a:avLst>
                <a:gd fmla="val 10000" name="adj"/>
              </a:avLst>
            </a:prstGeom>
            <a:solidFill>
              <a:srgbClr val="FBDF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110267" y="1450748"/>
              <a:ext cx="200486" cy="200486"/>
            </a:xfrm>
            <a:prstGeom prst="rect">
              <a:avLst/>
            </a:prstGeom>
            <a:blipFill rotWithShape="1">
              <a:blip r:embed="rId7">
                <a:alphaModFix/>
              </a:blip>
              <a:stretch>
                <a:fillRect b="0" l="0" r="0" t="0"/>
              </a:stretch>
            </a:blip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421021" y="1368731"/>
              <a:ext cx="3478377" cy="3645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txBox="1"/>
            <p:nvPr/>
          </p:nvSpPr>
          <p:spPr>
            <a:xfrm>
              <a:off x="421021" y="1368731"/>
              <a:ext cx="3478377" cy="364520"/>
            </a:xfrm>
            <a:prstGeom prst="rect">
              <a:avLst/>
            </a:prstGeom>
            <a:noFill/>
            <a:ln>
              <a:noFill/>
            </a:ln>
          </p:spPr>
          <p:txBody>
            <a:bodyPr anchorCtr="0" anchor="ctr" bIns="38575" lIns="38575" spcFirstLastPara="1" rIns="38575" wrap="square" tIns="38575">
              <a:noAutofit/>
            </a:bodyPr>
            <a:lstStyle/>
            <a:p>
              <a:pPr indent="0" lvl="0" marL="0" marR="0" rtl="0" algn="l">
                <a:lnSpc>
                  <a:spcPct val="100000"/>
                </a:lnSpc>
                <a:spcBef>
                  <a:spcPts val="0"/>
                </a:spcBef>
                <a:spcAft>
                  <a:spcPts val="0"/>
                </a:spcAft>
                <a:buClr>
                  <a:schemeClr val="dk1"/>
                </a:buClr>
                <a:buSzPts val="1600"/>
                <a:buFont typeface="Gill Sans"/>
                <a:buNone/>
              </a:pPr>
              <a:r>
                <a:rPr b="0" i="0" lang="en-US" sz="1600" u="none" cap="none" strike="noStrike">
                  <a:solidFill>
                    <a:schemeClr val="dk1"/>
                  </a:solidFill>
                  <a:latin typeface="Gill Sans"/>
                  <a:ea typeface="Gill Sans"/>
                  <a:cs typeface="Gill Sans"/>
                  <a:sym typeface="Gill Sans"/>
                </a:rPr>
                <a:t>Creating Itineraries</a:t>
              </a:r>
              <a:endParaRPr b="0" i="0" sz="1600" u="none" cap="none" strike="noStrike">
                <a:solidFill>
                  <a:schemeClr val="dk1"/>
                </a:solidFill>
                <a:latin typeface="Gill Sans"/>
                <a:ea typeface="Gill Sans"/>
                <a:cs typeface="Gill Sans"/>
                <a:sym typeface="Gill Sans"/>
              </a:endParaRPr>
            </a:p>
          </p:txBody>
        </p:sp>
        <p:sp>
          <p:nvSpPr>
            <p:cNvPr id="164" name="Google Shape;164;p5"/>
            <p:cNvSpPr/>
            <p:nvPr/>
          </p:nvSpPr>
          <p:spPr>
            <a:xfrm>
              <a:off x="3899398" y="1368731"/>
              <a:ext cx="3829917" cy="3645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txBox="1"/>
            <p:nvPr/>
          </p:nvSpPr>
          <p:spPr>
            <a:xfrm>
              <a:off x="3899398" y="1368731"/>
              <a:ext cx="3829917" cy="364520"/>
            </a:xfrm>
            <a:prstGeom prst="rect">
              <a:avLst/>
            </a:prstGeom>
            <a:noFill/>
            <a:ln>
              <a:noFill/>
            </a:ln>
          </p:spPr>
          <p:txBody>
            <a:bodyPr anchorCtr="0" anchor="ctr" bIns="38575" lIns="38575" spcFirstLastPara="1" rIns="38575" wrap="square" tIns="38575">
              <a:noAutofit/>
            </a:bodyPr>
            <a:lstStyle/>
            <a:p>
              <a:pPr indent="0" lvl="0" marL="0" marR="0" rtl="0" algn="l">
                <a:lnSpc>
                  <a:spcPct val="100000"/>
                </a:lnSpc>
                <a:spcBef>
                  <a:spcPts val="0"/>
                </a:spcBef>
                <a:spcAft>
                  <a:spcPts val="0"/>
                </a:spcAft>
                <a:buClr>
                  <a:schemeClr val="dk1"/>
                </a:buClr>
                <a:buSzPts val="1100"/>
                <a:buFont typeface="Gill Sans"/>
                <a:buNone/>
              </a:pPr>
              <a:r>
                <a:rPr b="0" i="0" lang="en-US" sz="1100" u="none" cap="none" strike="noStrike">
                  <a:solidFill>
                    <a:schemeClr val="dk1"/>
                  </a:solidFill>
                  <a:latin typeface="Gill Sans"/>
                  <a:ea typeface="Gill Sans"/>
                  <a:cs typeface="Gill Sans"/>
                  <a:sym typeface="Gill Sans"/>
                </a:rPr>
                <a:t>Cost Calculations</a:t>
              </a:r>
              <a:endParaRPr b="0" i="0" sz="1100" u="none" cap="none" strike="noStrike">
                <a:solidFill>
                  <a:schemeClr val="dk1"/>
                </a:solidFill>
                <a:latin typeface="Gill Sans"/>
                <a:ea typeface="Gill Sans"/>
                <a:cs typeface="Gill Sans"/>
                <a:sym typeface="Gill Sans"/>
              </a:endParaRPr>
            </a:p>
            <a:p>
              <a:pPr indent="0" lvl="0" marL="0" marR="0" rtl="0" algn="l">
                <a:lnSpc>
                  <a:spcPct val="100000"/>
                </a:lnSpc>
                <a:spcBef>
                  <a:spcPts val="385"/>
                </a:spcBef>
                <a:spcAft>
                  <a:spcPts val="0"/>
                </a:spcAft>
                <a:buClr>
                  <a:schemeClr val="dk1"/>
                </a:buClr>
                <a:buSzPts val="1100"/>
                <a:buFont typeface="Gill Sans"/>
                <a:buNone/>
              </a:pPr>
              <a:r>
                <a:rPr b="0" i="0" lang="en-US" sz="1100" u="none" cap="none" strike="noStrike">
                  <a:solidFill>
                    <a:schemeClr val="dk1"/>
                  </a:solidFill>
                  <a:latin typeface="Gill Sans"/>
                  <a:ea typeface="Gill Sans"/>
                  <a:cs typeface="Gill Sans"/>
                  <a:sym typeface="Gill Sans"/>
                </a:rPr>
                <a:t>Must Carry List</a:t>
              </a:r>
              <a:endParaRPr b="0" i="0" sz="1100" u="none" cap="none" strike="noStrike">
                <a:solidFill>
                  <a:schemeClr val="dk1"/>
                </a:solidFill>
                <a:latin typeface="Gill Sans"/>
                <a:ea typeface="Gill Sans"/>
                <a:cs typeface="Gill Sans"/>
                <a:sym typeface="Gill Sans"/>
              </a:endParaRPr>
            </a:p>
          </p:txBody>
        </p:sp>
        <p:sp>
          <p:nvSpPr>
            <p:cNvPr id="166" name="Google Shape;166;p5"/>
            <p:cNvSpPr/>
            <p:nvPr/>
          </p:nvSpPr>
          <p:spPr>
            <a:xfrm>
              <a:off x="0" y="1824381"/>
              <a:ext cx="7729728" cy="364520"/>
            </a:xfrm>
            <a:prstGeom prst="roundRect">
              <a:avLst>
                <a:gd fmla="val 10000" name="adj"/>
              </a:avLst>
            </a:prstGeom>
            <a:solidFill>
              <a:srgbClr val="FBDF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110267" y="1906398"/>
              <a:ext cx="200486" cy="200486"/>
            </a:xfrm>
            <a:prstGeom prst="rect">
              <a:avLst/>
            </a:prstGeom>
            <a:blipFill rotWithShape="1">
              <a:blip r:embed="rId8">
                <a:alphaModFix/>
              </a:blip>
              <a:stretch>
                <a:fillRect b="0" l="0" r="0" t="0"/>
              </a:stretch>
            </a:blip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421021" y="1824381"/>
              <a:ext cx="7308295" cy="3645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5"/>
            <p:cNvSpPr txBox="1"/>
            <p:nvPr/>
          </p:nvSpPr>
          <p:spPr>
            <a:xfrm>
              <a:off x="421021" y="1824381"/>
              <a:ext cx="7308295" cy="364520"/>
            </a:xfrm>
            <a:prstGeom prst="rect">
              <a:avLst/>
            </a:prstGeom>
            <a:noFill/>
            <a:ln>
              <a:noFill/>
            </a:ln>
          </p:spPr>
          <p:txBody>
            <a:bodyPr anchorCtr="0" anchor="ctr" bIns="38575" lIns="38575" spcFirstLastPara="1" rIns="38575" wrap="square" tIns="38575">
              <a:noAutofit/>
            </a:bodyPr>
            <a:lstStyle/>
            <a:p>
              <a:pPr indent="0" lvl="0" marL="0" marR="0" rtl="0" algn="l">
                <a:lnSpc>
                  <a:spcPct val="100000"/>
                </a:lnSpc>
                <a:spcBef>
                  <a:spcPts val="0"/>
                </a:spcBef>
                <a:spcAft>
                  <a:spcPts val="0"/>
                </a:spcAft>
                <a:buClr>
                  <a:schemeClr val="dk1"/>
                </a:buClr>
                <a:buSzPts val="1600"/>
                <a:buFont typeface="Gill Sans"/>
                <a:buNone/>
              </a:pPr>
              <a:r>
                <a:rPr b="0" i="0" lang="en-US" sz="1600" u="none" cap="none" strike="noStrike">
                  <a:solidFill>
                    <a:schemeClr val="dk1"/>
                  </a:solidFill>
                  <a:latin typeface="Gill Sans"/>
                  <a:ea typeface="Gill Sans"/>
                  <a:cs typeface="Gill Sans"/>
                  <a:sym typeface="Gill Sans"/>
                </a:rPr>
                <a:t>Designing Brochures</a:t>
              </a:r>
              <a:endParaRPr b="0" i="0" sz="1600" u="none" cap="none" strike="noStrike">
                <a:solidFill>
                  <a:schemeClr val="dk1"/>
                </a:solidFill>
                <a:latin typeface="Gill Sans"/>
                <a:ea typeface="Gill Sans"/>
                <a:cs typeface="Gill Sans"/>
                <a:sym typeface="Gill Sans"/>
              </a:endParaRPr>
            </a:p>
          </p:txBody>
        </p:sp>
        <p:sp>
          <p:nvSpPr>
            <p:cNvPr id="170" name="Google Shape;170;p5"/>
            <p:cNvSpPr/>
            <p:nvPr/>
          </p:nvSpPr>
          <p:spPr>
            <a:xfrm>
              <a:off x="0" y="2280032"/>
              <a:ext cx="7729728" cy="364520"/>
            </a:xfrm>
            <a:prstGeom prst="roundRect">
              <a:avLst>
                <a:gd fmla="val 10000" name="adj"/>
              </a:avLst>
            </a:prstGeom>
            <a:solidFill>
              <a:srgbClr val="FBDF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p:nvPr/>
          </p:nvSpPr>
          <p:spPr>
            <a:xfrm>
              <a:off x="110267" y="2362049"/>
              <a:ext cx="200486" cy="200486"/>
            </a:xfrm>
            <a:prstGeom prst="rect">
              <a:avLst/>
            </a:prstGeom>
            <a:blipFill rotWithShape="1">
              <a:blip r:embed="rId9">
                <a:alphaModFix/>
              </a:blip>
              <a:stretch>
                <a:fillRect b="0" l="0" r="0" t="0"/>
              </a:stretch>
            </a:blip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p:nvPr/>
          </p:nvSpPr>
          <p:spPr>
            <a:xfrm>
              <a:off x="421021" y="2280032"/>
              <a:ext cx="7308295" cy="3645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
            <p:cNvSpPr txBox="1"/>
            <p:nvPr/>
          </p:nvSpPr>
          <p:spPr>
            <a:xfrm>
              <a:off x="421021" y="2280032"/>
              <a:ext cx="7308295" cy="364520"/>
            </a:xfrm>
            <a:prstGeom prst="rect">
              <a:avLst/>
            </a:prstGeom>
            <a:noFill/>
            <a:ln>
              <a:noFill/>
            </a:ln>
          </p:spPr>
          <p:txBody>
            <a:bodyPr anchorCtr="0" anchor="ctr" bIns="38575" lIns="38575" spcFirstLastPara="1" rIns="38575" wrap="square" tIns="38575">
              <a:noAutofit/>
            </a:bodyPr>
            <a:lstStyle/>
            <a:p>
              <a:pPr indent="0" lvl="0" marL="0" marR="0" rtl="0" algn="l">
                <a:lnSpc>
                  <a:spcPct val="100000"/>
                </a:lnSpc>
                <a:spcBef>
                  <a:spcPts val="0"/>
                </a:spcBef>
                <a:spcAft>
                  <a:spcPts val="0"/>
                </a:spcAft>
                <a:buClr>
                  <a:schemeClr val="dk1"/>
                </a:buClr>
                <a:buSzPts val="1600"/>
                <a:buFont typeface="Gill Sans"/>
                <a:buNone/>
              </a:pPr>
              <a:r>
                <a:rPr b="0" i="0" lang="en-US" sz="1600" u="none" cap="none" strike="noStrike">
                  <a:solidFill>
                    <a:schemeClr val="dk1"/>
                  </a:solidFill>
                  <a:latin typeface="Gill Sans"/>
                  <a:ea typeface="Gill Sans"/>
                  <a:cs typeface="Gill Sans"/>
                  <a:sym typeface="Gill Sans"/>
                </a:rPr>
                <a:t>Design website</a:t>
              </a:r>
              <a:endParaRPr b="0" i="0" sz="1600" u="none" cap="none" strike="noStrike">
                <a:solidFill>
                  <a:schemeClr val="dk1"/>
                </a:solidFill>
                <a:latin typeface="Gill Sans"/>
                <a:ea typeface="Gill Sans"/>
                <a:cs typeface="Gill Sans"/>
                <a:sym typeface="Gill Sans"/>
              </a:endParaRPr>
            </a:p>
          </p:txBody>
        </p:sp>
        <p:sp>
          <p:nvSpPr>
            <p:cNvPr id="174" name="Google Shape;174;p5"/>
            <p:cNvSpPr/>
            <p:nvPr/>
          </p:nvSpPr>
          <p:spPr>
            <a:xfrm>
              <a:off x="0" y="2735683"/>
              <a:ext cx="7729728" cy="364520"/>
            </a:xfrm>
            <a:prstGeom prst="roundRect">
              <a:avLst>
                <a:gd fmla="val 10000" name="adj"/>
              </a:avLst>
            </a:prstGeom>
            <a:solidFill>
              <a:srgbClr val="FBDF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a:off x="110267" y="2817700"/>
              <a:ext cx="200486" cy="200486"/>
            </a:xfrm>
            <a:prstGeom prst="rect">
              <a:avLst/>
            </a:prstGeom>
            <a:blipFill rotWithShape="1">
              <a:blip r:embed="rId10">
                <a:alphaModFix/>
              </a:blip>
              <a:stretch>
                <a:fillRect b="0" l="0" r="0" t="0"/>
              </a:stretch>
            </a:blip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421021" y="2735683"/>
              <a:ext cx="7308295" cy="36452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txBox="1"/>
            <p:nvPr/>
          </p:nvSpPr>
          <p:spPr>
            <a:xfrm>
              <a:off x="421021" y="2735683"/>
              <a:ext cx="7308295" cy="364520"/>
            </a:xfrm>
            <a:prstGeom prst="rect">
              <a:avLst/>
            </a:prstGeom>
            <a:noFill/>
            <a:ln>
              <a:noFill/>
            </a:ln>
          </p:spPr>
          <p:txBody>
            <a:bodyPr anchorCtr="0" anchor="ctr" bIns="38575" lIns="38575" spcFirstLastPara="1" rIns="38575" wrap="square" tIns="38575">
              <a:noAutofit/>
            </a:bodyPr>
            <a:lstStyle/>
            <a:p>
              <a:pPr indent="0" lvl="0" marL="0" marR="0" rtl="0" algn="l">
                <a:lnSpc>
                  <a:spcPct val="100000"/>
                </a:lnSpc>
                <a:spcBef>
                  <a:spcPts val="0"/>
                </a:spcBef>
                <a:spcAft>
                  <a:spcPts val="0"/>
                </a:spcAft>
                <a:buClr>
                  <a:schemeClr val="dk1"/>
                </a:buClr>
                <a:buSzPts val="1600"/>
                <a:buFont typeface="Gill Sans"/>
                <a:buNone/>
              </a:pPr>
              <a:r>
                <a:rPr b="0" i="0" lang="en-US" sz="1600" u="none" cap="none" strike="noStrike">
                  <a:solidFill>
                    <a:schemeClr val="dk1"/>
                  </a:solidFill>
                  <a:latin typeface="Gill Sans"/>
                  <a:ea typeface="Gill Sans"/>
                  <a:cs typeface="Gill Sans"/>
                  <a:sym typeface="Gill Sans"/>
                </a:rPr>
                <a:t>Host website </a:t>
              </a:r>
              <a:endParaRPr b="0" i="0" sz="1600" u="none" cap="none" strike="noStrike">
                <a:solidFill>
                  <a:schemeClr val="dk1"/>
                </a:solidFill>
                <a:latin typeface="Gill Sans"/>
                <a:ea typeface="Gill Sans"/>
                <a:cs typeface="Gill Sans"/>
                <a:sym typeface="Gill Sans"/>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181" name="Shape 181"/>
        <p:cNvGrpSpPr/>
        <p:nvPr/>
      </p:nvGrpSpPr>
      <p:grpSpPr>
        <a:xfrm>
          <a:off x="0" y="0"/>
          <a:ext cx="0" cy="0"/>
          <a:chOff x="0" y="0"/>
          <a:chExt cx="0" cy="0"/>
        </a:xfrm>
      </p:grpSpPr>
      <p:pic>
        <p:nvPicPr>
          <p:cNvPr descr="Illustration of galaxy in space" id="182" name="Google Shape;182;p6"/>
          <p:cNvPicPr preferRelativeResize="0"/>
          <p:nvPr/>
        </p:nvPicPr>
        <p:blipFill rotWithShape="1">
          <a:blip r:embed="rId3">
            <a:alphaModFix/>
          </a:blip>
          <a:srcRect b="0" l="0" r="0" t="0"/>
          <a:stretch/>
        </p:blipFill>
        <p:spPr>
          <a:xfrm>
            <a:off x="71900" y="-160256"/>
            <a:ext cx="12192000" cy="7018255"/>
          </a:xfrm>
          <a:prstGeom prst="rect">
            <a:avLst/>
          </a:prstGeom>
          <a:noFill/>
          <a:ln>
            <a:noFill/>
          </a:ln>
        </p:spPr>
      </p:pic>
      <p:sp>
        <p:nvSpPr>
          <p:cNvPr id="183" name="Google Shape;183;p6"/>
          <p:cNvSpPr/>
          <p:nvPr/>
        </p:nvSpPr>
        <p:spPr>
          <a:xfrm>
            <a:off x="1575455" y="870877"/>
            <a:ext cx="9041100" cy="4956000"/>
          </a:xfrm>
          <a:prstGeom prst="rect">
            <a:avLst/>
          </a:prstGeom>
          <a:solidFill>
            <a:srgbClr val="FFFFFF"/>
          </a:solidFill>
          <a:ln cap="flat" cmpd="sng" w="31750">
            <a:solidFill>
              <a:srgbClr val="40404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4" name="Google Shape;184;p6"/>
          <p:cNvSpPr/>
          <p:nvPr/>
        </p:nvSpPr>
        <p:spPr>
          <a:xfrm>
            <a:off x="632380" y="624518"/>
            <a:ext cx="2157984" cy="2157984"/>
          </a:xfrm>
          <a:prstGeom prst="ellipse">
            <a:avLst/>
          </a:pr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5" name="Google Shape;185;p6"/>
          <p:cNvSpPr/>
          <p:nvPr>
            <p:ph type="title"/>
          </p:nvPr>
        </p:nvSpPr>
        <p:spPr>
          <a:xfrm>
            <a:off x="796972" y="789110"/>
            <a:ext cx="1828800" cy="1828800"/>
          </a:xfrm>
          <a:prstGeom prst="ellipse">
            <a:avLst/>
          </a:prstGeom>
          <a:noFill/>
          <a:ln cap="flat" cmpd="sng" w="9525">
            <a:solidFill>
              <a:srgbClr val="FFFFFF"/>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FFFFFF"/>
              </a:buClr>
              <a:buSzPts val="1600"/>
              <a:buFont typeface="Gill Sans"/>
              <a:buNone/>
            </a:pPr>
            <a:r>
              <a:rPr lang="en-US" sz="1600">
                <a:solidFill>
                  <a:srgbClr val="FFFFFF"/>
                </a:solidFill>
              </a:rPr>
              <a:t>SYSTEM </a:t>
            </a:r>
            <a:br>
              <a:rPr lang="en-US" sz="1600">
                <a:solidFill>
                  <a:srgbClr val="FFFFFF"/>
                </a:solidFill>
              </a:rPr>
            </a:br>
            <a:r>
              <a:rPr lang="en-US" sz="1600">
                <a:solidFill>
                  <a:srgbClr val="FFFFFF"/>
                </a:solidFill>
              </a:rPr>
              <a:t>USE CASE</a:t>
            </a:r>
            <a:endParaRPr/>
          </a:p>
        </p:txBody>
      </p:sp>
      <p:pic>
        <p:nvPicPr>
          <p:cNvPr descr="A diagram of a website" id="186" name="Google Shape;186;p6"/>
          <p:cNvPicPr preferRelativeResize="0"/>
          <p:nvPr>
            <p:ph idx="1" type="body"/>
          </p:nvPr>
        </p:nvPicPr>
        <p:blipFill rotWithShape="1">
          <a:blip r:embed="rId4">
            <a:alphaModFix/>
          </a:blip>
          <a:srcRect b="0" l="0" r="0" t="0"/>
          <a:stretch/>
        </p:blipFill>
        <p:spPr>
          <a:xfrm>
            <a:off x="4608804" y="1105516"/>
            <a:ext cx="3118200" cy="4316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E3E3E"/>
            </a:gs>
            <a:gs pos="100000">
              <a:srgbClr val="2D2D2D"/>
            </a:gs>
          </a:gsLst>
          <a:path path="circle">
            <a:fillToRect b="100%" r="100%"/>
          </a:path>
          <a:tileRect l="-100%" t="-100%"/>
        </a:gradFill>
      </p:bgPr>
    </p:bg>
    <p:spTree>
      <p:nvGrpSpPr>
        <p:cNvPr id="190" name="Shape 190"/>
        <p:cNvGrpSpPr/>
        <p:nvPr/>
      </p:nvGrpSpPr>
      <p:grpSpPr>
        <a:xfrm>
          <a:off x="0" y="0"/>
          <a:ext cx="0" cy="0"/>
          <a:chOff x="0" y="0"/>
          <a:chExt cx="0" cy="0"/>
        </a:xfrm>
      </p:grpSpPr>
      <p:pic>
        <p:nvPicPr>
          <p:cNvPr descr="View of Earth from spaceship window" id="191" name="Google Shape;191;p7"/>
          <p:cNvPicPr preferRelativeResize="0"/>
          <p:nvPr/>
        </p:nvPicPr>
        <p:blipFill rotWithShape="1">
          <a:blip r:embed="rId3">
            <a:alphaModFix amt="25000"/>
          </a:blip>
          <a:srcRect b="1747" l="0" r="0" t="0"/>
          <a:stretch/>
        </p:blipFill>
        <p:spPr>
          <a:xfrm>
            <a:off x="20" y="-133340"/>
            <a:ext cx="12191980" cy="6857990"/>
          </a:xfrm>
          <a:prstGeom prst="rect">
            <a:avLst/>
          </a:prstGeom>
          <a:noFill/>
          <a:ln>
            <a:noFill/>
          </a:ln>
        </p:spPr>
      </p:pic>
      <p:sp>
        <p:nvSpPr>
          <p:cNvPr id="192" name="Google Shape;192;p7"/>
          <p:cNvSpPr txBox="1"/>
          <p:nvPr>
            <p:ph type="title"/>
          </p:nvPr>
        </p:nvSpPr>
        <p:spPr>
          <a:xfrm>
            <a:off x="2231136" y="964692"/>
            <a:ext cx="7729728" cy="1188720"/>
          </a:xfrm>
          <a:prstGeom prst="rect">
            <a:avLst/>
          </a:prstGeom>
          <a:solidFill>
            <a:schemeClr val="dk1">
              <a:alpha val="29803"/>
            </a:schemeClr>
          </a:solidFill>
          <a:ln cap="flat" cmpd="sng" w="9525">
            <a:solidFill>
              <a:srgbClr val="FFFFFF"/>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chemeClr val="lt1"/>
              </a:buClr>
              <a:buSzPts val="2800"/>
              <a:buFont typeface="Gill Sans"/>
              <a:buNone/>
            </a:pPr>
            <a:r>
              <a:rPr lang="en-US">
                <a:solidFill>
                  <a:schemeClr val="lt1"/>
                </a:solidFill>
              </a:rPr>
              <a:t>UNIQUE SELLING POINTS (USP)</a:t>
            </a:r>
            <a:endParaRPr/>
          </a:p>
        </p:txBody>
      </p:sp>
      <p:grpSp>
        <p:nvGrpSpPr>
          <p:cNvPr id="193" name="Google Shape;193;p7"/>
          <p:cNvGrpSpPr/>
          <p:nvPr/>
        </p:nvGrpSpPr>
        <p:grpSpPr>
          <a:xfrm>
            <a:off x="2023499" y="3128085"/>
            <a:ext cx="8145000" cy="2160000"/>
            <a:chOff x="274519" y="470991"/>
            <a:chExt cx="8145000" cy="2160000"/>
          </a:xfrm>
        </p:grpSpPr>
        <p:sp>
          <p:nvSpPr>
            <p:cNvPr id="194" name="Google Shape;194;p7"/>
            <p:cNvSpPr/>
            <p:nvPr/>
          </p:nvSpPr>
          <p:spPr>
            <a:xfrm>
              <a:off x="625519" y="470991"/>
              <a:ext cx="1098000" cy="109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859519" y="704991"/>
              <a:ext cx="630000" cy="630000"/>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274519" y="1910991"/>
              <a:ext cx="180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txBox="1"/>
            <p:nvPr/>
          </p:nvSpPr>
          <p:spPr>
            <a:xfrm>
              <a:off x="274519" y="1910991"/>
              <a:ext cx="180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400"/>
                <a:buFont typeface="Gill Sans"/>
                <a:buNone/>
              </a:pPr>
              <a:r>
                <a:rPr b="0" i="0" lang="en-US" sz="1400" u="none" cap="none" strike="noStrike">
                  <a:solidFill>
                    <a:schemeClr val="lt1"/>
                  </a:solidFill>
                  <a:latin typeface="Gill Sans"/>
                  <a:ea typeface="Gill Sans"/>
                  <a:cs typeface="Gill Sans"/>
                  <a:sym typeface="Gill Sans"/>
                </a:rPr>
                <a:t>3D MODELS</a:t>
              </a:r>
              <a:endParaRPr b="0" i="0" sz="1400" u="none" cap="none" strike="noStrike">
                <a:solidFill>
                  <a:schemeClr val="lt1"/>
                </a:solidFill>
                <a:latin typeface="Gill Sans"/>
                <a:ea typeface="Gill Sans"/>
                <a:cs typeface="Gill Sans"/>
                <a:sym typeface="Gill Sans"/>
              </a:endParaRPr>
            </a:p>
          </p:txBody>
        </p:sp>
        <p:sp>
          <p:nvSpPr>
            <p:cNvPr id="198" name="Google Shape;198;p7"/>
            <p:cNvSpPr/>
            <p:nvPr/>
          </p:nvSpPr>
          <p:spPr>
            <a:xfrm>
              <a:off x="2740519" y="470991"/>
              <a:ext cx="1098000" cy="109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a:off x="2974519" y="704991"/>
              <a:ext cx="630000" cy="630000"/>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2389519" y="1910991"/>
              <a:ext cx="180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txBox="1"/>
            <p:nvPr/>
          </p:nvSpPr>
          <p:spPr>
            <a:xfrm>
              <a:off x="2389519" y="1910991"/>
              <a:ext cx="180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400"/>
                <a:buFont typeface="Gill Sans"/>
                <a:buNone/>
              </a:pPr>
              <a:r>
                <a:rPr b="0" i="0" lang="en-US" sz="1400" u="none" cap="none" strike="noStrike">
                  <a:solidFill>
                    <a:schemeClr val="lt1"/>
                  </a:solidFill>
                  <a:latin typeface="Gill Sans"/>
                  <a:ea typeface="Gill Sans"/>
                  <a:cs typeface="Gill Sans"/>
                  <a:sym typeface="Gill Sans"/>
                </a:rPr>
                <a:t>CUSTOMIZABLE TRAVEL PLAN</a:t>
              </a:r>
              <a:endParaRPr b="0" i="0" sz="1400" u="none" cap="none" strike="noStrike">
                <a:solidFill>
                  <a:schemeClr val="lt1"/>
                </a:solidFill>
                <a:latin typeface="Gill Sans"/>
                <a:ea typeface="Gill Sans"/>
                <a:cs typeface="Gill Sans"/>
                <a:sym typeface="Gill Sans"/>
              </a:endParaRPr>
            </a:p>
          </p:txBody>
        </p:sp>
        <p:sp>
          <p:nvSpPr>
            <p:cNvPr id="202" name="Google Shape;202;p7"/>
            <p:cNvSpPr/>
            <p:nvPr/>
          </p:nvSpPr>
          <p:spPr>
            <a:xfrm>
              <a:off x="4855519" y="470991"/>
              <a:ext cx="1098000" cy="109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5089519" y="704991"/>
              <a:ext cx="630000" cy="630000"/>
            </a:xfrm>
            <a:prstGeom prst="rect">
              <a:avLst/>
            </a:prstGeom>
            <a:blipFill rotWithShape="1">
              <a:blip r:embed="rId6">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4504520" y="1910991"/>
              <a:ext cx="180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txBox="1"/>
            <p:nvPr/>
          </p:nvSpPr>
          <p:spPr>
            <a:xfrm>
              <a:off x="4504520" y="1910991"/>
              <a:ext cx="180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400"/>
                <a:buFont typeface="Gill Sans"/>
                <a:buNone/>
              </a:pPr>
              <a:r>
                <a:rPr b="0" i="0" lang="en-US" sz="1400" u="none" cap="none" strike="noStrike">
                  <a:solidFill>
                    <a:schemeClr val="lt1"/>
                  </a:solidFill>
                  <a:latin typeface="Gill Sans"/>
                  <a:ea typeface="Gill Sans"/>
                  <a:cs typeface="Gill Sans"/>
                  <a:sym typeface="Gill Sans"/>
                </a:rPr>
                <a:t>INTERACTIVE WEBSITE WITH ENGAGING CONTENT</a:t>
              </a:r>
              <a:endParaRPr b="0" i="0" sz="1400" u="none" cap="none" strike="noStrike">
                <a:solidFill>
                  <a:schemeClr val="lt1"/>
                </a:solidFill>
                <a:latin typeface="Gill Sans"/>
                <a:ea typeface="Gill Sans"/>
                <a:cs typeface="Gill Sans"/>
                <a:sym typeface="Gill Sans"/>
              </a:endParaRPr>
            </a:p>
          </p:txBody>
        </p:sp>
        <p:sp>
          <p:nvSpPr>
            <p:cNvPr id="206" name="Google Shape;206;p7"/>
            <p:cNvSpPr/>
            <p:nvPr/>
          </p:nvSpPr>
          <p:spPr>
            <a:xfrm>
              <a:off x="6970520" y="470991"/>
              <a:ext cx="1098000" cy="109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7204520" y="704991"/>
              <a:ext cx="630000" cy="630000"/>
            </a:xfrm>
            <a:prstGeom prst="rect">
              <a:avLst/>
            </a:prstGeom>
            <a:blipFill rotWithShape="1">
              <a:blip r:embed="rId7">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6619519" y="1910991"/>
              <a:ext cx="180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txBox="1"/>
            <p:nvPr/>
          </p:nvSpPr>
          <p:spPr>
            <a:xfrm>
              <a:off x="6619519" y="1910991"/>
              <a:ext cx="180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400"/>
                <a:buFont typeface="Gill Sans"/>
                <a:buNone/>
              </a:pPr>
              <a:r>
                <a:rPr b="0" i="0" lang="en-US" sz="1400" u="none" cap="none" strike="noStrike">
                  <a:solidFill>
                    <a:schemeClr val="lt1"/>
                  </a:solidFill>
                  <a:latin typeface="Gill Sans"/>
                  <a:ea typeface="Gill Sans"/>
                  <a:cs typeface="Gill Sans"/>
                  <a:sym typeface="Gill Sans"/>
                </a:rPr>
                <a:t>TRAVEL </a:t>
              </a:r>
              <a:endParaRPr/>
            </a:p>
            <a:p>
              <a:pPr indent="0" lvl="0" marL="0" marR="0" rtl="0" algn="ctr">
                <a:lnSpc>
                  <a:spcPct val="100000"/>
                </a:lnSpc>
                <a:spcBef>
                  <a:spcPts val="490"/>
                </a:spcBef>
                <a:spcAft>
                  <a:spcPts val="0"/>
                </a:spcAft>
                <a:buClr>
                  <a:schemeClr val="lt1"/>
                </a:buClr>
                <a:buSzPts val="1400"/>
                <a:buFont typeface="Gill Sans"/>
                <a:buNone/>
              </a:pPr>
              <a:r>
                <a:rPr b="0" i="0" lang="en-US" sz="1400" u="none" cap="none" strike="noStrike">
                  <a:solidFill>
                    <a:schemeClr val="lt1"/>
                  </a:solidFill>
                  <a:latin typeface="Gill Sans"/>
                  <a:ea typeface="Gill Sans"/>
                  <a:cs typeface="Gill Sans"/>
                  <a:sym typeface="Gill Sans"/>
                </a:rPr>
                <a:t>SUGGESTIONS</a:t>
              </a:r>
              <a:endParaRPr b="0" i="0" sz="1400" u="none" cap="none" strike="noStrike">
                <a:solidFill>
                  <a:schemeClr val="lt1"/>
                </a:solidFill>
                <a:latin typeface="Gill Sans"/>
                <a:ea typeface="Gill Sans"/>
                <a:cs typeface="Gill Sans"/>
                <a:sym typeface="Gill Sans"/>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3" name="Shape 213"/>
        <p:cNvGrpSpPr/>
        <p:nvPr/>
      </p:nvGrpSpPr>
      <p:grpSpPr>
        <a:xfrm>
          <a:off x="0" y="0"/>
          <a:ext cx="0" cy="0"/>
          <a:chOff x="0" y="0"/>
          <a:chExt cx="0" cy="0"/>
        </a:xfrm>
      </p:grpSpPr>
      <p:pic>
        <p:nvPicPr>
          <p:cNvPr descr="A view of the earth from space" id="214" name="Google Shape;214;p8"/>
          <p:cNvPicPr preferRelativeResize="0"/>
          <p:nvPr/>
        </p:nvPicPr>
        <p:blipFill rotWithShape="1">
          <a:blip r:embed="rId3">
            <a:alphaModFix amt="40000"/>
          </a:blip>
          <a:srcRect b="0" l="0" r="0" t="0"/>
          <a:stretch/>
        </p:blipFill>
        <p:spPr>
          <a:xfrm>
            <a:off x="0" y="-142875"/>
            <a:ext cx="12192000" cy="6858000"/>
          </a:xfrm>
          <a:prstGeom prst="rect">
            <a:avLst/>
          </a:prstGeom>
          <a:noFill/>
          <a:ln>
            <a:noFill/>
          </a:ln>
        </p:spPr>
      </p:pic>
      <p:sp>
        <p:nvSpPr>
          <p:cNvPr id="215" name="Google Shape;215;p8"/>
          <p:cNvSpPr txBox="1"/>
          <p:nvPr>
            <p:ph type="title"/>
          </p:nvPr>
        </p:nvSpPr>
        <p:spPr>
          <a:xfrm>
            <a:off x="2231136" y="964692"/>
            <a:ext cx="7729728" cy="1188720"/>
          </a:xfrm>
          <a:prstGeom prst="rect">
            <a:avLst/>
          </a:prstGeom>
          <a:noFill/>
          <a:ln cap="flat" cmpd="sng" w="9525">
            <a:solidFill>
              <a:srgbClr val="FFFFFF"/>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chemeClr val="lt1"/>
              </a:buClr>
              <a:buSzPts val="2800"/>
              <a:buFont typeface="Gill Sans"/>
              <a:buNone/>
            </a:pPr>
            <a:r>
              <a:rPr lang="en-US">
                <a:solidFill>
                  <a:schemeClr val="lt1"/>
                </a:solidFill>
              </a:rPr>
              <a:t>REFERENCES</a:t>
            </a:r>
            <a:endParaRPr/>
          </a:p>
        </p:txBody>
      </p:sp>
      <p:grpSp>
        <p:nvGrpSpPr>
          <p:cNvPr id="216" name="Google Shape;216;p8"/>
          <p:cNvGrpSpPr/>
          <p:nvPr/>
        </p:nvGrpSpPr>
        <p:grpSpPr>
          <a:xfrm>
            <a:off x="2231136" y="3144160"/>
            <a:ext cx="7729728" cy="2089750"/>
            <a:chOff x="0" y="506116"/>
            <a:chExt cx="7729728" cy="2089750"/>
          </a:xfrm>
        </p:grpSpPr>
        <p:sp>
          <p:nvSpPr>
            <p:cNvPr id="217" name="Google Shape;217;p8"/>
            <p:cNvSpPr/>
            <p:nvPr/>
          </p:nvSpPr>
          <p:spPr>
            <a:xfrm>
              <a:off x="0" y="506116"/>
              <a:ext cx="7729728" cy="928778"/>
            </a:xfrm>
            <a:prstGeom prst="roundRect">
              <a:avLst>
                <a:gd fmla="val 10000" name="adj"/>
              </a:avLst>
            </a:prstGeom>
            <a:solidFill>
              <a:srgbClr val="4953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280955" y="715091"/>
              <a:ext cx="510828" cy="510828"/>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1072738" y="506116"/>
              <a:ext cx="3478377" cy="928778"/>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txBox="1"/>
            <p:nvPr/>
          </p:nvSpPr>
          <p:spPr>
            <a:xfrm>
              <a:off x="1072738" y="506116"/>
              <a:ext cx="3478377" cy="928778"/>
            </a:xfrm>
            <a:prstGeom prst="rect">
              <a:avLst/>
            </a:prstGeom>
            <a:noFill/>
            <a:ln>
              <a:noFill/>
            </a:ln>
          </p:spPr>
          <p:txBody>
            <a:bodyPr anchorCtr="0" anchor="ctr" bIns="98275" lIns="98275" spcFirstLastPara="1" rIns="98275" wrap="square" tIns="98275">
              <a:noAutofit/>
            </a:bodyPr>
            <a:lstStyle/>
            <a:p>
              <a:pPr indent="0" lvl="0" marL="0" marR="0" rtl="0" algn="l">
                <a:lnSpc>
                  <a:spcPct val="100000"/>
                </a:lnSpc>
                <a:spcBef>
                  <a:spcPts val="0"/>
                </a:spcBef>
                <a:spcAft>
                  <a:spcPts val="0"/>
                </a:spcAft>
                <a:buClr>
                  <a:schemeClr val="lt1"/>
                </a:buClr>
                <a:buSzPts val="2400"/>
                <a:buFont typeface="Gill Sans"/>
                <a:buNone/>
              </a:pPr>
              <a:r>
                <a:rPr b="0" i="0" lang="en-US" sz="2400" u="none" cap="none" strike="noStrike">
                  <a:solidFill>
                    <a:schemeClr val="lt1"/>
                  </a:solidFill>
                  <a:latin typeface="Gill Sans"/>
                  <a:ea typeface="Gill Sans"/>
                  <a:cs typeface="Gill Sans"/>
                  <a:sym typeface="Gill Sans"/>
                </a:rPr>
                <a:t>Planets Images and 3D Models</a:t>
              </a:r>
              <a:endParaRPr b="0" i="0" sz="2400" u="none" cap="none" strike="noStrike">
                <a:solidFill>
                  <a:schemeClr val="lt1"/>
                </a:solidFill>
                <a:latin typeface="Gill Sans"/>
                <a:ea typeface="Gill Sans"/>
                <a:cs typeface="Gill Sans"/>
                <a:sym typeface="Gill Sans"/>
              </a:endParaRPr>
            </a:p>
          </p:txBody>
        </p:sp>
        <p:sp>
          <p:nvSpPr>
            <p:cNvPr id="221" name="Google Shape;221;p8"/>
            <p:cNvSpPr/>
            <p:nvPr/>
          </p:nvSpPr>
          <p:spPr>
            <a:xfrm>
              <a:off x="4551116" y="506116"/>
              <a:ext cx="3177562" cy="928778"/>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txBox="1"/>
            <p:nvPr/>
          </p:nvSpPr>
          <p:spPr>
            <a:xfrm>
              <a:off x="4551116" y="506116"/>
              <a:ext cx="3177562" cy="928778"/>
            </a:xfrm>
            <a:prstGeom prst="rect">
              <a:avLst/>
            </a:prstGeom>
            <a:noFill/>
            <a:ln>
              <a:noFill/>
            </a:ln>
          </p:spPr>
          <p:txBody>
            <a:bodyPr anchorCtr="0" anchor="ctr" bIns="98275" lIns="98275" spcFirstLastPara="1" rIns="98275" wrap="square" tIns="98275">
              <a:noAutofit/>
            </a:bodyPr>
            <a:lstStyle/>
            <a:p>
              <a:pPr indent="0" lvl="0" marL="0" marR="0" rtl="0" algn="l">
                <a:lnSpc>
                  <a:spcPct val="100000"/>
                </a:lnSpc>
                <a:spcBef>
                  <a:spcPts val="0"/>
                </a:spcBef>
                <a:spcAft>
                  <a:spcPts val="0"/>
                </a:spcAft>
                <a:buClr>
                  <a:schemeClr val="lt1"/>
                </a:buClr>
                <a:buSzPts val="1100"/>
                <a:buFont typeface="Gill Sans"/>
                <a:buNone/>
              </a:pPr>
              <a:r>
                <a:rPr b="0" i="0" lang="en-US" sz="1100" u="sng" cap="none" strike="noStrike">
                  <a:solidFill>
                    <a:schemeClr val="lt1"/>
                  </a:solidFill>
                  <a:latin typeface="Gill Sans"/>
                  <a:ea typeface="Gill Sans"/>
                  <a:cs typeface="Gill Sans"/>
                  <a:sym typeface="Gill Sans"/>
                  <a:hlinkClick r:id="rId5">
                    <a:extLst>
                      <a:ext uri="{A12FA001-AC4F-418D-AE19-62706E023703}">
                        <ahyp:hlinkClr val="tx"/>
                      </a:ext>
                    </a:extLst>
                  </a:hlinkClick>
                </a:rPr>
                <a:t>https://science.nasa.gov/solar-system/resources/</a:t>
              </a:r>
              <a:endParaRPr b="0" i="0" sz="1100" u="none" cap="none" strike="noStrike">
                <a:solidFill>
                  <a:schemeClr val="lt1"/>
                </a:solidFill>
                <a:latin typeface="Gill Sans"/>
                <a:ea typeface="Gill Sans"/>
                <a:cs typeface="Gill Sans"/>
                <a:sym typeface="Gill Sans"/>
              </a:endParaRPr>
            </a:p>
          </p:txBody>
        </p:sp>
        <p:sp>
          <p:nvSpPr>
            <p:cNvPr id="223" name="Google Shape;223;p8"/>
            <p:cNvSpPr/>
            <p:nvPr/>
          </p:nvSpPr>
          <p:spPr>
            <a:xfrm>
              <a:off x="0" y="1667088"/>
              <a:ext cx="7729728" cy="928778"/>
            </a:xfrm>
            <a:prstGeom prst="roundRect">
              <a:avLst>
                <a:gd fmla="val 10000" name="adj"/>
              </a:avLst>
            </a:prstGeom>
            <a:solidFill>
              <a:srgbClr val="4953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280955" y="1876063"/>
              <a:ext cx="510828" cy="510828"/>
            </a:xfrm>
            <a:prstGeom prst="rect">
              <a:avLst/>
            </a:prstGeom>
            <a:blipFill rotWithShape="1">
              <a:blip r:embed="rId6">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1072738" y="1667088"/>
              <a:ext cx="3478377" cy="928778"/>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txBox="1"/>
            <p:nvPr/>
          </p:nvSpPr>
          <p:spPr>
            <a:xfrm>
              <a:off x="1072738" y="1667088"/>
              <a:ext cx="3478377" cy="928778"/>
            </a:xfrm>
            <a:prstGeom prst="rect">
              <a:avLst/>
            </a:prstGeom>
            <a:noFill/>
            <a:ln>
              <a:noFill/>
            </a:ln>
          </p:spPr>
          <p:txBody>
            <a:bodyPr anchorCtr="0" anchor="ctr" bIns="98275" lIns="98275" spcFirstLastPara="1" rIns="98275" wrap="square" tIns="98275">
              <a:noAutofit/>
            </a:bodyPr>
            <a:lstStyle/>
            <a:p>
              <a:pPr indent="0" lvl="0" marL="0" marR="0" rtl="0" algn="l">
                <a:lnSpc>
                  <a:spcPct val="100000"/>
                </a:lnSpc>
                <a:spcBef>
                  <a:spcPts val="0"/>
                </a:spcBef>
                <a:spcAft>
                  <a:spcPts val="0"/>
                </a:spcAft>
                <a:buClr>
                  <a:schemeClr val="lt1"/>
                </a:buClr>
                <a:buSzPts val="2400"/>
                <a:buFont typeface="Gill Sans"/>
                <a:buNone/>
              </a:pPr>
              <a:r>
                <a:rPr b="0" i="0" lang="en-US" sz="2400" u="none" cap="none" strike="noStrike">
                  <a:solidFill>
                    <a:schemeClr val="lt1"/>
                  </a:solidFill>
                  <a:latin typeface="Gill Sans"/>
                  <a:ea typeface="Gill Sans"/>
                  <a:cs typeface="Gill Sans"/>
                  <a:sym typeface="Gill Sans"/>
                </a:rPr>
                <a:t>GPS Time Calculation</a:t>
              </a:r>
              <a:endParaRPr b="0" i="0" sz="2400" u="none" cap="none" strike="noStrike">
                <a:solidFill>
                  <a:schemeClr val="lt1"/>
                </a:solidFill>
                <a:latin typeface="Gill Sans"/>
                <a:ea typeface="Gill Sans"/>
                <a:cs typeface="Gill Sans"/>
                <a:sym typeface="Gill Sans"/>
              </a:endParaRPr>
            </a:p>
          </p:txBody>
        </p:sp>
        <p:sp>
          <p:nvSpPr>
            <p:cNvPr id="227" name="Google Shape;227;p8"/>
            <p:cNvSpPr/>
            <p:nvPr/>
          </p:nvSpPr>
          <p:spPr>
            <a:xfrm>
              <a:off x="4551116" y="1667088"/>
              <a:ext cx="3177562" cy="928778"/>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
            <p:cNvSpPr txBox="1"/>
            <p:nvPr/>
          </p:nvSpPr>
          <p:spPr>
            <a:xfrm>
              <a:off x="4551116" y="1667088"/>
              <a:ext cx="3177562" cy="928778"/>
            </a:xfrm>
            <a:prstGeom prst="rect">
              <a:avLst/>
            </a:prstGeom>
            <a:noFill/>
            <a:ln>
              <a:noFill/>
            </a:ln>
          </p:spPr>
          <p:txBody>
            <a:bodyPr anchorCtr="0" anchor="ctr" bIns="98275" lIns="98275" spcFirstLastPara="1" rIns="98275" wrap="square" tIns="98275">
              <a:noAutofit/>
            </a:bodyPr>
            <a:lstStyle/>
            <a:p>
              <a:pPr indent="0" lvl="0" marL="0" marR="0" rtl="0" algn="l">
                <a:lnSpc>
                  <a:spcPct val="100000"/>
                </a:lnSpc>
                <a:spcBef>
                  <a:spcPts val="0"/>
                </a:spcBef>
                <a:spcAft>
                  <a:spcPts val="0"/>
                </a:spcAft>
                <a:buClr>
                  <a:schemeClr val="lt1"/>
                </a:buClr>
                <a:buSzPts val="1100"/>
                <a:buFont typeface="Gill Sans"/>
                <a:buNone/>
              </a:pPr>
              <a:r>
                <a:rPr b="0" i="0" lang="en-US" sz="1100" u="sng" cap="none" strike="noStrike">
                  <a:solidFill>
                    <a:schemeClr val="lt1"/>
                  </a:solidFill>
                  <a:latin typeface="Gill Sans"/>
                  <a:ea typeface="Gill Sans"/>
                  <a:cs typeface="Gill Sans"/>
                  <a:sym typeface="Gill Sans"/>
                  <a:hlinkClick r:id="rId7">
                    <a:extLst>
                      <a:ext uri="{A12FA001-AC4F-418D-AE19-62706E023703}">
                        <ahyp:hlinkClr val="tx"/>
                      </a:ext>
                    </a:extLst>
                  </a:hlinkClick>
                </a:rPr>
                <a:t>https://www.researchgate.net/publication/278876018_goGPS_open-source_MATLAB_software</a:t>
              </a:r>
              <a:endParaRPr b="0" i="0" sz="1100" u="none" cap="none" strike="noStrike">
                <a:solidFill>
                  <a:schemeClr val="lt1"/>
                </a:solidFill>
                <a:latin typeface="Gill Sans"/>
                <a:ea typeface="Gill Sans"/>
                <a:cs typeface="Gill Sans"/>
                <a:sym typeface="Gill Sans"/>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E3E3E"/>
            </a:gs>
            <a:gs pos="100000">
              <a:srgbClr val="2D2D2D"/>
            </a:gs>
          </a:gsLst>
          <a:path path="circle">
            <a:fillToRect b="100%" r="100%"/>
          </a:path>
          <a:tileRect l="-100%" t="-100%"/>
        </a:gradFill>
      </p:bgPr>
    </p:bg>
    <p:spTree>
      <p:nvGrpSpPr>
        <p:cNvPr id="232" name="Shape 232"/>
        <p:cNvGrpSpPr/>
        <p:nvPr/>
      </p:nvGrpSpPr>
      <p:grpSpPr>
        <a:xfrm>
          <a:off x="0" y="0"/>
          <a:ext cx="0" cy="0"/>
          <a:chOff x="0" y="0"/>
          <a:chExt cx="0" cy="0"/>
        </a:xfrm>
      </p:grpSpPr>
      <p:pic>
        <p:nvPicPr>
          <p:cNvPr descr="Curved land ridges" id="233" name="Google Shape;233;p9"/>
          <p:cNvPicPr preferRelativeResize="0"/>
          <p:nvPr/>
        </p:nvPicPr>
        <p:blipFill rotWithShape="1">
          <a:blip r:embed="rId3">
            <a:alphaModFix amt="25000"/>
          </a:blip>
          <a:srcRect b="0" l="0" r="0" t="0"/>
          <a:stretch/>
        </p:blipFill>
        <p:spPr>
          <a:xfrm>
            <a:off x="20" y="10"/>
            <a:ext cx="12191980" cy="6857990"/>
          </a:xfrm>
          <a:prstGeom prst="rect">
            <a:avLst/>
          </a:prstGeom>
          <a:noFill/>
          <a:ln>
            <a:noFill/>
          </a:ln>
        </p:spPr>
      </p:pic>
      <p:sp>
        <p:nvSpPr>
          <p:cNvPr id="234" name="Google Shape;234;p9"/>
          <p:cNvSpPr txBox="1"/>
          <p:nvPr>
            <p:ph type="title"/>
          </p:nvPr>
        </p:nvSpPr>
        <p:spPr>
          <a:xfrm>
            <a:off x="2231136" y="964692"/>
            <a:ext cx="7729728" cy="1188720"/>
          </a:xfrm>
          <a:prstGeom prst="rect">
            <a:avLst/>
          </a:prstGeom>
          <a:solidFill>
            <a:schemeClr val="dk1">
              <a:alpha val="29803"/>
            </a:schemeClr>
          </a:solidFill>
          <a:ln cap="flat" cmpd="sng" w="9525">
            <a:solidFill>
              <a:srgbClr val="FFFFFF"/>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chemeClr val="lt1"/>
              </a:buClr>
              <a:buSzPts val="2800"/>
              <a:buFont typeface="Gill Sans"/>
              <a:buNone/>
            </a:pPr>
            <a:r>
              <a:rPr lang="en-US">
                <a:solidFill>
                  <a:schemeClr val="lt1"/>
                </a:solidFill>
              </a:rPr>
              <a:t>CONCLUSION</a:t>
            </a:r>
            <a:endParaRPr/>
          </a:p>
        </p:txBody>
      </p:sp>
      <p:sp>
        <p:nvSpPr>
          <p:cNvPr id="235" name="Google Shape;235;p9"/>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800"/>
              <a:buNone/>
            </a:pPr>
            <a:r>
              <a:rPr lang="en-US"/>
              <a:t>In conclusion, the planetary tourism project signifies an exhilarating era of human exploration and adventure. It unveils not only the thrilling possibilities of visiting other celestial bodies such as Mars and the Moon but also underscores the pressing need for technological advancements, ethical considerations, economic opportunities, and educational inspiration. The project paints a picture of a future where space travel becomes a reality, generating economic benefits, fostering scientific literacy, and captivating the imaginations of generations to come. However, it is crucial that we tread carefully, ensuring responsible practices and sustainability in our quest to venture beyond Earth's boundaries. With concerted efforts, planetary tourism has the potential to reshape our understanding of tourism and our place in the universe, inviting us to embark on a profound journey of discovery and wonder.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2023-10-07T06:07:23Z</dcterms:created>
  <dc:creator>Nisarg Patel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